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1" r:id="rId17"/>
    <p:sldId id="272" r:id="rId18"/>
    <p:sldId id="273" r:id="rId19"/>
    <p:sldId id="274" r:id="rId20"/>
  </p:sldIdLst>
  <p:sldSz cx="12188825" cy="6858000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3C"/>
    <a:srgbClr val="4754B5"/>
    <a:srgbClr val="25A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D4558C-AE9C-4D5F-853B-BF9593044595}" v="1076" dt="2022-10-15T15:06:04.110"/>
    <p1510:client id="{2A67B8BB-0A9F-4FFD-8FE0-CC49BF046CC8}" v="32" dt="2021-10-19T01:09:02.925"/>
    <p1510:client id="{2CFA52EB-34C6-4B33-A930-2805AD59DA24}" v="5" dt="2021-10-20T15:30:12.859"/>
    <p1510:client id="{43093673-410B-4ED2-81E4-3CFDC94AD629}" v="326" dt="2022-10-13T14:30:50.105"/>
    <p1510:client id="{5FF07353-1467-40A0-B89D-0E7BF433A18A}" v="534" dt="2021-10-14T15:17:46.833"/>
    <p1510:client id="{7964AB26-B76A-4D64-BB01-8F24BC94A730}" v="20" dt="2019-10-16T21:12:07.343"/>
    <p1510:client id="{A13AB4AF-AD92-4114-9206-A1D32F0D4202}" v="233" dt="2021-10-18T14:32:06.485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rgbClr val="00000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6442" autoAdjust="0"/>
  </p:normalViewPr>
  <p:slideViewPr>
    <p:cSldViewPr>
      <p:cViewPr varScale="1">
        <p:scale>
          <a:sx n="60" d="100"/>
          <a:sy n="60" d="100"/>
        </p:scale>
        <p:origin x="804" y="5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Monce" userId="138d437b47d4a9b5" providerId="Windows Live" clId="Web-{43093673-410B-4ED2-81E4-3CFDC94AD629}"/>
    <pc:docChg chg="modSld sldOrd">
      <pc:chgData name="Kelly Monce" userId="138d437b47d4a9b5" providerId="Windows Live" clId="Web-{43093673-410B-4ED2-81E4-3CFDC94AD629}" dt="2022-10-13T14:30:50.105" v="204"/>
      <pc:docMkLst>
        <pc:docMk/>
      </pc:docMkLst>
      <pc:sldChg chg="modSp">
        <pc:chgData name="Kelly Monce" userId="138d437b47d4a9b5" providerId="Windows Live" clId="Web-{43093673-410B-4ED2-81E4-3CFDC94AD629}" dt="2022-10-12T21:00:44.076" v="15" actId="20577"/>
        <pc:sldMkLst>
          <pc:docMk/>
          <pc:sldMk cId="0" sldId="258"/>
        </pc:sldMkLst>
        <pc:spChg chg="mod">
          <ac:chgData name="Kelly Monce" userId="138d437b47d4a9b5" providerId="Windows Live" clId="Web-{43093673-410B-4ED2-81E4-3CFDC94AD629}" dt="2022-10-12T21:00:11.934" v="7" actId="2057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2T21:00:44.076" v="15" actId="20577"/>
          <ac:spMkLst>
            <pc:docMk/>
            <pc:sldMk cId="0" sldId="258"/>
            <ac:spMk id="33" creationId="{00000000-0000-0000-0000-000000000000}"/>
          </ac:spMkLst>
        </pc:spChg>
      </pc:sldChg>
      <pc:sldChg chg="modSp">
        <pc:chgData name="Kelly Monce" userId="138d437b47d4a9b5" providerId="Windows Live" clId="Web-{43093673-410B-4ED2-81E4-3CFDC94AD629}" dt="2022-10-12T21:13:23.066" v="157" actId="20577"/>
        <pc:sldMkLst>
          <pc:docMk/>
          <pc:sldMk cId="0" sldId="262"/>
        </pc:sldMkLst>
        <pc:spChg chg="mod">
          <ac:chgData name="Kelly Monce" userId="138d437b47d4a9b5" providerId="Windows Live" clId="Web-{43093673-410B-4ED2-81E4-3CFDC94AD629}" dt="2022-10-12T21:13:23.066" v="157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">
        <pc:chgData name="Kelly Monce" userId="138d437b47d4a9b5" providerId="Windows Live" clId="Web-{43093673-410B-4ED2-81E4-3CFDC94AD629}" dt="2022-10-12T21:01:31.140" v="19" actId="20577"/>
        <pc:sldMkLst>
          <pc:docMk/>
          <pc:sldMk cId="0" sldId="263"/>
        </pc:sldMkLst>
        <pc:spChg chg="mod">
          <ac:chgData name="Kelly Monce" userId="138d437b47d4a9b5" providerId="Windows Live" clId="Web-{43093673-410B-4ED2-81E4-3CFDC94AD629}" dt="2022-10-12T21:01:31.140" v="19" actId="20577"/>
          <ac:spMkLst>
            <pc:docMk/>
            <pc:sldMk cId="0" sldId="263"/>
            <ac:spMk id="6" creationId="{00000000-0000-0000-0000-000000000000}"/>
          </ac:spMkLst>
        </pc:spChg>
      </pc:sldChg>
      <pc:sldChg chg="ord">
        <pc:chgData name="Kelly Monce" userId="138d437b47d4a9b5" providerId="Windows Live" clId="Web-{43093673-410B-4ED2-81E4-3CFDC94AD629}" dt="2022-10-13T14:30:50.105" v="204"/>
        <pc:sldMkLst>
          <pc:docMk/>
          <pc:sldMk cId="0" sldId="267"/>
        </pc:sldMkLst>
      </pc:sldChg>
      <pc:sldChg chg="ord">
        <pc:chgData name="Kelly Monce" userId="138d437b47d4a9b5" providerId="Windows Live" clId="Web-{43093673-410B-4ED2-81E4-3CFDC94AD629}" dt="2022-10-12T21:01:58.234" v="20"/>
        <pc:sldMkLst>
          <pc:docMk/>
          <pc:sldMk cId="0" sldId="268"/>
        </pc:sldMkLst>
      </pc:sldChg>
      <pc:sldChg chg="modSp ord">
        <pc:chgData name="Kelly Monce" userId="138d437b47d4a9b5" providerId="Windows Live" clId="Web-{43093673-410B-4ED2-81E4-3CFDC94AD629}" dt="2022-10-12T21:04:31.863" v="55" actId="20577"/>
        <pc:sldMkLst>
          <pc:docMk/>
          <pc:sldMk cId="0" sldId="269"/>
        </pc:sldMkLst>
        <pc:spChg chg="mod">
          <ac:chgData name="Kelly Monce" userId="138d437b47d4a9b5" providerId="Windows Live" clId="Web-{43093673-410B-4ED2-81E4-3CFDC94AD629}" dt="2022-10-12T21:04:31.863" v="55" actId="20577"/>
          <ac:spMkLst>
            <pc:docMk/>
            <pc:sldMk cId="0" sldId="269"/>
            <ac:spMk id="3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2T21:03:26.237" v="29" actId="20577"/>
          <ac:spMkLst>
            <pc:docMk/>
            <pc:sldMk cId="0" sldId="269"/>
            <ac:spMk id="5" creationId="{00000000-0000-0000-0000-000000000000}"/>
          </ac:spMkLst>
        </pc:spChg>
      </pc:sldChg>
      <pc:sldChg chg="delSp modSp">
        <pc:chgData name="Kelly Monce" userId="138d437b47d4a9b5" providerId="Windows Live" clId="Web-{43093673-410B-4ED2-81E4-3CFDC94AD629}" dt="2022-10-13T14:29:10.442" v="203" actId="1076"/>
        <pc:sldMkLst>
          <pc:docMk/>
          <pc:sldMk cId="0" sldId="271"/>
        </pc:sldMkLst>
        <pc:spChg chg="mod">
          <ac:chgData name="Kelly Monce" userId="138d437b47d4a9b5" providerId="Windows Live" clId="Web-{43093673-410B-4ED2-81E4-3CFDC94AD629}" dt="2022-10-13T14:29:00.863" v="201" actId="1076"/>
          <ac:spMkLst>
            <pc:docMk/>
            <pc:sldMk cId="0" sldId="271"/>
            <ac:spMk id="7" creationId="{C6A01B74-4E11-49DB-9547-AAC891C35DF6}"/>
          </ac:spMkLst>
        </pc:spChg>
        <pc:picChg chg="mod">
          <ac:chgData name="Kelly Monce" userId="138d437b47d4a9b5" providerId="Windows Live" clId="Web-{43093673-410B-4ED2-81E4-3CFDC94AD629}" dt="2022-10-13T14:29:10.442" v="203" actId="1076"/>
          <ac:picMkLst>
            <pc:docMk/>
            <pc:sldMk cId="0" sldId="271"/>
            <ac:picMk id="6" creationId="{4AF27EA6-7C9D-4BB0-8763-F7AEA7A6B64D}"/>
          </ac:picMkLst>
        </pc:picChg>
        <pc:picChg chg="del">
          <ac:chgData name="Kelly Monce" userId="138d437b47d4a9b5" providerId="Windows Live" clId="Web-{43093673-410B-4ED2-81E4-3CFDC94AD629}" dt="2022-10-13T14:28:32.455" v="198"/>
          <ac:picMkLst>
            <pc:docMk/>
            <pc:sldMk cId="0" sldId="271"/>
            <ac:picMk id="8" creationId="{B4EE228A-E587-4EBF-AEFF-F7333CBD9DE8}"/>
          </ac:picMkLst>
        </pc:picChg>
      </pc:sldChg>
      <pc:sldChg chg="addSp delSp modSp mod modShow">
        <pc:chgData name="Kelly Monce" userId="138d437b47d4a9b5" providerId="Windows Live" clId="Web-{43093673-410B-4ED2-81E4-3CFDC94AD629}" dt="2022-10-13T14:28:13.345" v="197" actId="1076"/>
        <pc:sldMkLst>
          <pc:docMk/>
          <pc:sldMk cId="0" sldId="272"/>
        </pc:sldMkLst>
        <pc:spChg chg="mod">
          <ac:chgData name="Kelly Monce" userId="138d437b47d4a9b5" providerId="Windows Live" clId="Web-{43093673-410B-4ED2-81E4-3CFDC94AD629}" dt="2022-10-13T14:26:45.730" v="195" actId="1076"/>
          <ac:spMkLst>
            <pc:docMk/>
            <pc:sldMk cId="0" sldId="272"/>
            <ac:spMk id="3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3T14:24:04.938" v="178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3T14:23:51.734" v="177" actId="1076"/>
          <ac:spMkLst>
            <pc:docMk/>
            <pc:sldMk cId="0" sldId="272"/>
            <ac:spMk id="9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3T14:26:27.197" v="193" actId="1076"/>
          <ac:spMkLst>
            <pc:docMk/>
            <pc:sldMk cId="0" sldId="272"/>
            <ac:spMk id="10" creationId="{00000000-0000-0000-0000-000000000000}"/>
          </ac:spMkLst>
        </pc:spChg>
        <pc:spChg chg="add mod">
          <ac:chgData name="Kelly Monce" userId="138d437b47d4a9b5" providerId="Windows Live" clId="Web-{43093673-410B-4ED2-81E4-3CFDC94AD629}" dt="2022-10-13T14:25:02.676" v="185" actId="1076"/>
          <ac:spMkLst>
            <pc:docMk/>
            <pc:sldMk cId="0" sldId="272"/>
            <ac:spMk id="12" creationId="{C583DF33-113C-6626-E792-5EF3D835C7BC}"/>
          </ac:spMkLst>
        </pc:spChg>
        <pc:picChg chg="add del">
          <ac:chgData name="Kelly Monce" userId="138d437b47d4a9b5" providerId="Windows Live" clId="Web-{43093673-410B-4ED2-81E4-3CFDC94AD629}" dt="2022-10-13T14:20:33.566" v="158"/>
          <ac:picMkLst>
            <pc:docMk/>
            <pc:sldMk cId="0" sldId="272"/>
            <ac:picMk id="5" creationId="{00000000-0000-0000-0000-000000000000}"/>
          </ac:picMkLst>
        </pc:picChg>
        <pc:picChg chg="add mod ord">
          <ac:chgData name="Kelly Monce" userId="138d437b47d4a9b5" providerId="Windows Live" clId="Web-{43093673-410B-4ED2-81E4-3CFDC94AD629}" dt="2022-10-13T14:28:13.345" v="197" actId="1076"/>
          <ac:picMkLst>
            <pc:docMk/>
            <pc:sldMk cId="0" sldId="272"/>
            <ac:picMk id="6" creationId="{53AEDEE1-2893-C3A2-85EB-B6C8605BF22B}"/>
          </ac:picMkLst>
        </pc:picChg>
        <pc:picChg chg="del">
          <ac:chgData name="Kelly Monce" userId="138d437b47d4a9b5" providerId="Windows Live" clId="Web-{43093673-410B-4ED2-81E4-3CFDC94AD629}" dt="2022-10-12T21:12:08.751" v="125"/>
          <ac:picMkLst>
            <pc:docMk/>
            <pc:sldMk cId="0" sldId="272"/>
            <ac:picMk id="6" creationId="{DC957B98-8AB2-4C62-9857-00ED3CE4B41D}"/>
          </ac:picMkLst>
        </pc:picChg>
        <pc:picChg chg="add mod">
          <ac:chgData name="Kelly Monce" userId="138d437b47d4a9b5" providerId="Windows Live" clId="Web-{43093673-410B-4ED2-81E4-3CFDC94AD629}" dt="2022-10-13T14:26:04.696" v="191"/>
          <ac:picMkLst>
            <pc:docMk/>
            <pc:sldMk cId="0" sldId="272"/>
            <ac:picMk id="11" creationId="{7603D0CD-3E04-9AC9-C7EB-A7BD654B1D31}"/>
          </ac:picMkLst>
        </pc:picChg>
        <pc:picChg chg="del">
          <ac:chgData name="Kelly Monce" userId="138d437b47d4a9b5" providerId="Windows Live" clId="Web-{43093673-410B-4ED2-81E4-3CFDC94AD629}" dt="2022-10-12T21:07:33.931" v="73"/>
          <ac:picMkLst>
            <pc:docMk/>
            <pc:sldMk cId="0" sldId="272"/>
            <ac:picMk id="11" creationId="{B254F972-D344-4053-AA24-22341187881E}"/>
          </ac:picMkLst>
        </pc:picChg>
      </pc:sldChg>
      <pc:sldChg chg="modSp">
        <pc:chgData name="Kelly Monce" userId="138d437b47d4a9b5" providerId="Windows Live" clId="Web-{43093673-410B-4ED2-81E4-3CFDC94AD629}" dt="2022-10-12T21:12:50.221" v="146" actId="20577"/>
        <pc:sldMkLst>
          <pc:docMk/>
          <pc:sldMk cId="0" sldId="273"/>
        </pc:sldMkLst>
        <pc:spChg chg="mod">
          <ac:chgData name="Kelly Monce" userId="138d437b47d4a9b5" providerId="Windows Live" clId="Web-{43093673-410B-4ED2-81E4-3CFDC94AD629}" dt="2022-10-12T21:12:38.471" v="136" actId="20577"/>
          <ac:spMkLst>
            <pc:docMk/>
            <pc:sldMk cId="0" sldId="273"/>
            <ac:spMk id="30" creationId="{00000000-0000-0000-0000-000000000000}"/>
          </ac:spMkLst>
        </pc:spChg>
        <pc:spChg chg="mod">
          <ac:chgData name="Kelly Monce" userId="138d437b47d4a9b5" providerId="Windows Live" clId="Web-{43093673-410B-4ED2-81E4-3CFDC94AD629}" dt="2022-10-12T21:12:50.221" v="146" actId="20577"/>
          <ac:spMkLst>
            <pc:docMk/>
            <pc:sldMk cId="0" sldId="273"/>
            <ac:spMk id="33" creationId="{00000000-0000-0000-0000-000000000000}"/>
          </ac:spMkLst>
        </pc:spChg>
      </pc:sldChg>
    </pc:docChg>
  </pc:docChgLst>
  <pc:docChgLst>
    <pc:chgData name="Kelly Monce" userId="138d437b47d4a9b5" providerId="Windows Live" clId="Web-{28D4558C-AE9C-4D5F-853B-BF9593044595}"/>
    <pc:docChg chg="modSld">
      <pc:chgData name="Kelly Monce" userId="138d437b47d4a9b5" providerId="Windows Live" clId="Web-{28D4558C-AE9C-4D5F-853B-BF9593044595}" dt="2022-10-15T15:06:04.110" v="840" actId="14100"/>
      <pc:docMkLst>
        <pc:docMk/>
      </pc:docMkLst>
      <pc:sldChg chg="addSp delSp modSp">
        <pc:chgData name="Kelly Monce" userId="138d437b47d4a9b5" providerId="Windows Live" clId="Web-{28D4558C-AE9C-4D5F-853B-BF9593044595}" dt="2022-10-15T13:40:45" v="144" actId="14100"/>
        <pc:sldMkLst>
          <pc:docMk/>
          <pc:sldMk cId="0" sldId="257"/>
        </pc:sldMkLst>
        <pc:spChg chg="mod">
          <ac:chgData name="Kelly Monce" userId="138d437b47d4a9b5" providerId="Windows Live" clId="Web-{28D4558C-AE9C-4D5F-853B-BF9593044595}" dt="2022-10-15T13:34:39.338" v="27" actId="1076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Kelly Monce" userId="138d437b47d4a9b5" providerId="Windows Live" clId="Web-{28D4558C-AE9C-4D5F-853B-BF9593044595}" dt="2022-10-15T13:34:25.337" v="24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Kelly Monce" userId="138d437b47d4a9b5" providerId="Windows Live" clId="Web-{28D4558C-AE9C-4D5F-853B-BF9593044595}" dt="2022-10-15T13:39:24.870" v="123" actId="20577"/>
          <ac:spMkLst>
            <pc:docMk/>
            <pc:sldMk cId="0" sldId="257"/>
            <ac:spMk id="11" creationId="{C0B8E708-DC03-4448-76CD-61931C8890A3}"/>
          </ac:spMkLst>
        </pc:spChg>
        <pc:spChg chg="add mod">
          <ac:chgData name="Kelly Monce" userId="138d437b47d4a9b5" providerId="Windows Live" clId="Web-{28D4558C-AE9C-4D5F-853B-BF9593044595}" dt="2022-10-15T13:40:45" v="144" actId="14100"/>
          <ac:spMkLst>
            <pc:docMk/>
            <pc:sldMk cId="0" sldId="257"/>
            <ac:spMk id="12" creationId="{F2F44E9E-64BB-E573-5DD4-27296123B934}"/>
          </ac:spMkLst>
        </pc:spChg>
        <pc:picChg chg="del">
          <ac:chgData name="Kelly Monce" userId="138d437b47d4a9b5" providerId="Windows Live" clId="Web-{28D4558C-AE9C-4D5F-853B-BF9593044595}" dt="2022-10-15T13:29:33.525" v="0"/>
          <ac:picMkLst>
            <pc:docMk/>
            <pc:sldMk cId="0" sldId="257"/>
            <ac:picMk id="5" creationId="{EE0A92F2-FDF1-429D-BFBB-9FAACA678986}"/>
          </ac:picMkLst>
        </pc:picChg>
        <pc:picChg chg="del mod">
          <ac:chgData name="Kelly Monce" userId="138d437b47d4a9b5" providerId="Windows Live" clId="Web-{28D4558C-AE9C-4D5F-853B-BF9593044595}" dt="2022-10-15T13:34:13.727" v="22"/>
          <ac:picMkLst>
            <pc:docMk/>
            <pc:sldMk cId="0" sldId="257"/>
            <ac:picMk id="6" creationId="{4B974503-A1AB-46CB-AB9B-E6DF21704207}"/>
          </ac:picMkLst>
        </pc:picChg>
        <pc:picChg chg="add mod">
          <ac:chgData name="Kelly Monce" userId="138d437b47d4a9b5" providerId="Windows Live" clId="Web-{28D4558C-AE9C-4D5F-853B-BF9593044595}" dt="2022-10-15T13:34:32.291" v="26" actId="1076"/>
          <ac:picMkLst>
            <pc:docMk/>
            <pc:sldMk cId="0" sldId="257"/>
            <ac:picMk id="7" creationId="{A89636F8-AF28-3249-80B0-15236F23A840}"/>
          </ac:picMkLst>
        </pc:picChg>
        <pc:picChg chg="add del mod">
          <ac:chgData name="Kelly Monce" userId="138d437b47d4a9b5" providerId="Windows Live" clId="Web-{28D4558C-AE9C-4D5F-853B-BF9593044595}" dt="2022-10-15T13:33:49.210" v="16"/>
          <ac:picMkLst>
            <pc:docMk/>
            <pc:sldMk cId="0" sldId="257"/>
            <ac:picMk id="8" creationId="{C0EC06D5-864F-BB83-C6BF-3483CC04D204}"/>
          </ac:picMkLst>
        </pc:picChg>
        <pc:picChg chg="add mod">
          <ac:chgData name="Kelly Monce" userId="138d437b47d4a9b5" providerId="Windows Live" clId="Web-{28D4558C-AE9C-4D5F-853B-BF9593044595}" dt="2022-10-15T13:34:10.118" v="20" actId="1076"/>
          <ac:picMkLst>
            <pc:docMk/>
            <pc:sldMk cId="0" sldId="257"/>
            <ac:picMk id="9" creationId="{F53FFC02-4A59-9510-F864-96B483A5FABB}"/>
          </ac:picMkLst>
        </pc:picChg>
        <pc:picChg chg="add mod">
          <ac:chgData name="Kelly Monce" userId="138d437b47d4a9b5" providerId="Windows Live" clId="Web-{28D4558C-AE9C-4D5F-853B-BF9593044595}" dt="2022-10-15T13:39:46.668" v="126" actId="1076"/>
          <ac:picMkLst>
            <pc:docMk/>
            <pc:sldMk cId="0" sldId="257"/>
            <ac:picMk id="10" creationId="{4E82002E-11BA-1C37-B0E2-4F708303AE9A}"/>
          </ac:picMkLst>
        </pc:picChg>
        <pc:picChg chg="del">
          <ac:chgData name="Kelly Monce" userId="138d437b47d4a9b5" providerId="Windows Live" clId="Web-{28D4558C-AE9C-4D5F-853B-BF9593044595}" dt="2022-10-15T13:33:24.271" v="11"/>
          <ac:picMkLst>
            <pc:docMk/>
            <pc:sldMk cId="0" sldId="257"/>
            <ac:picMk id="2050" creationId="{00000000-0000-0000-0000-000000000000}"/>
          </ac:picMkLst>
        </pc:picChg>
        <pc:picChg chg="del mod">
          <ac:chgData name="Kelly Monce" userId="138d437b47d4a9b5" providerId="Windows Live" clId="Web-{28D4558C-AE9C-4D5F-853B-BF9593044595}" dt="2022-10-15T13:34:46.635" v="28"/>
          <ac:picMkLst>
            <pc:docMk/>
            <pc:sldMk cId="0" sldId="257"/>
            <ac:picMk id="2054" creationId="{00000000-0000-0000-0000-000000000000}"/>
          </ac:picMkLst>
        </pc:picChg>
      </pc:sldChg>
      <pc:sldChg chg="addSp delSp modSp">
        <pc:chgData name="Kelly Monce" userId="138d437b47d4a9b5" providerId="Windows Live" clId="Web-{28D4558C-AE9C-4D5F-853B-BF9593044595}" dt="2022-10-15T13:43:35.915" v="150" actId="1076"/>
        <pc:sldMkLst>
          <pc:docMk/>
          <pc:sldMk cId="0" sldId="260"/>
        </pc:sldMkLst>
        <pc:picChg chg="del">
          <ac:chgData name="Kelly Monce" userId="138d437b47d4a9b5" providerId="Windows Live" clId="Web-{28D4558C-AE9C-4D5F-853B-BF9593044595}" dt="2022-10-15T13:42:05.519" v="145"/>
          <ac:picMkLst>
            <pc:docMk/>
            <pc:sldMk cId="0" sldId="260"/>
            <ac:picMk id="3" creationId="{3442F6E3-5D74-45ED-8DFF-799504CB86D7}"/>
          </ac:picMkLst>
        </pc:picChg>
        <pc:picChg chg="add mod">
          <ac:chgData name="Kelly Monce" userId="138d437b47d4a9b5" providerId="Windows Live" clId="Web-{28D4558C-AE9C-4D5F-853B-BF9593044595}" dt="2022-10-15T13:43:35.915" v="150" actId="1076"/>
          <ac:picMkLst>
            <pc:docMk/>
            <pc:sldMk cId="0" sldId="260"/>
            <ac:picMk id="4" creationId="{6CA28863-6525-681C-1F33-CE50B6C10592}"/>
          </ac:picMkLst>
        </pc:picChg>
      </pc:sldChg>
      <pc:sldChg chg="addSp delSp modSp">
        <pc:chgData name="Kelly Monce" userId="138d437b47d4a9b5" providerId="Windows Live" clId="Web-{28D4558C-AE9C-4D5F-853B-BF9593044595}" dt="2022-10-15T13:45:07.091" v="161" actId="1076"/>
        <pc:sldMkLst>
          <pc:docMk/>
          <pc:sldMk cId="0" sldId="261"/>
        </pc:sldMkLst>
        <pc:spChg chg="del mod">
          <ac:chgData name="Kelly Monce" userId="138d437b47d4a9b5" providerId="Windows Live" clId="Web-{28D4558C-AE9C-4D5F-853B-BF9593044595}" dt="2022-10-15T13:45:00.528" v="160"/>
          <ac:spMkLst>
            <pc:docMk/>
            <pc:sldMk cId="0" sldId="261"/>
            <ac:spMk id="6" creationId="{342CF291-E87C-4EE9-A59A-726D0B20DF2F}"/>
          </ac:spMkLst>
        </pc:spChg>
        <pc:picChg chg="del">
          <ac:chgData name="Kelly Monce" userId="138d437b47d4a9b5" providerId="Windows Live" clId="Web-{28D4558C-AE9C-4D5F-853B-BF9593044595}" dt="2022-10-15T13:44:00.322" v="151"/>
          <ac:picMkLst>
            <pc:docMk/>
            <pc:sldMk cId="0" sldId="261"/>
            <ac:picMk id="4" creationId="{A09DFF9B-5C24-4375-8506-3193409DBF9E}"/>
          </ac:picMkLst>
        </pc:picChg>
        <pc:picChg chg="add mod">
          <ac:chgData name="Kelly Monce" userId="138d437b47d4a9b5" providerId="Windows Live" clId="Web-{28D4558C-AE9C-4D5F-853B-BF9593044595}" dt="2022-10-15T13:45:07.091" v="161" actId="1076"/>
          <ac:picMkLst>
            <pc:docMk/>
            <pc:sldMk cId="0" sldId="261"/>
            <ac:picMk id="7" creationId="{444D5E68-4F55-73B4-1198-65E28FF7DB42}"/>
          </ac:picMkLst>
        </pc:picChg>
      </pc:sldChg>
      <pc:sldChg chg="addSp delSp modSp">
        <pc:chgData name="Kelly Monce" userId="138d437b47d4a9b5" providerId="Windows Live" clId="Web-{28D4558C-AE9C-4D5F-853B-BF9593044595}" dt="2022-10-15T13:45:41.937" v="167" actId="14100"/>
        <pc:sldMkLst>
          <pc:docMk/>
          <pc:sldMk cId="0" sldId="262"/>
        </pc:sldMkLst>
        <pc:picChg chg="del">
          <ac:chgData name="Kelly Monce" userId="138d437b47d4a9b5" providerId="Windows Live" clId="Web-{28D4558C-AE9C-4D5F-853B-BF9593044595}" dt="2022-10-15T13:45:17.311" v="162"/>
          <ac:picMkLst>
            <pc:docMk/>
            <pc:sldMk cId="0" sldId="262"/>
            <ac:picMk id="5" creationId="{27BA9F8E-58CC-48F0-AF6C-BFEFCDBAD00F}"/>
          </ac:picMkLst>
        </pc:picChg>
        <pc:picChg chg="add mod">
          <ac:chgData name="Kelly Monce" userId="138d437b47d4a9b5" providerId="Windows Live" clId="Web-{28D4558C-AE9C-4D5F-853B-BF9593044595}" dt="2022-10-15T13:45:41.937" v="167" actId="14100"/>
          <ac:picMkLst>
            <pc:docMk/>
            <pc:sldMk cId="0" sldId="262"/>
            <ac:picMk id="6" creationId="{A76E530F-5CB0-B440-7384-D2BEDFC6F623}"/>
          </ac:picMkLst>
        </pc:picChg>
      </pc:sldChg>
      <pc:sldChg chg="addSp delSp modSp">
        <pc:chgData name="Kelly Monce" userId="138d437b47d4a9b5" providerId="Windows Live" clId="Web-{28D4558C-AE9C-4D5F-853B-BF9593044595}" dt="2022-10-15T13:47:35.099" v="178" actId="1076"/>
        <pc:sldMkLst>
          <pc:docMk/>
          <pc:sldMk cId="0" sldId="263"/>
        </pc:sldMkLst>
        <pc:spChg chg="mod">
          <ac:chgData name="Kelly Monce" userId="138d437b47d4a9b5" providerId="Windows Live" clId="Web-{28D4558C-AE9C-4D5F-853B-BF9593044595}" dt="2022-10-15T13:47:22.004" v="176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3:47:35.099" v="178" actId="1076"/>
          <ac:spMkLst>
            <pc:docMk/>
            <pc:sldMk cId="0" sldId="263"/>
            <ac:spMk id="7" creationId="{FECB6121-5F70-4C7C-A129-A009232A9FE3}"/>
          </ac:spMkLst>
        </pc:spChg>
        <pc:picChg chg="del">
          <ac:chgData name="Kelly Monce" userId="138d437b47d4a9b5" providerId="Windows Live" clId="Web-{28D4558C-AE9C-4D5F-853B-BF9593044595}" dt="2022-10-15T13:46:08.704" v="169"/>
          <ac:picMkLst>
            <pc:docMk/>
            <pc:sldMk cId="0" sldId="263"/>
            <ac:picMk id="3" creationId="{00000000-0000-0000-0000-000000000000}"/>
          </ac:picMkLst>
        </pc:picChg>
        <pc:picChg chg="del">
          <ac:chgData name="Kelly Monce" userId="138d437b47d4a9b5" providerId="Windows Live" clId="Web-{28D4558C-AE9C-4D5F-853B-BF9593044595}" dt="2022-10-15T13:45:59.797" v="168"/>
          <ac:picMkLst>
            <pc:docMk/>
            <pc:sldMk cId="0" sldId="263"/>
            <ac:picMk id="8" creationId="{FEF9127D-CD6D-497D-A1E2-82880CEE5DB7}"/>
          </ac:picMkLst>
        </pc:picChg>
        <pc:picChg chg="add mod ord">
          <ac:chgData name="Kelly Monce" userId="138d437b47d4a9b5" providerId="Windows Live" clId="Web-{28D4558C-AE9C-4D5F-853B-BF9593044595}" dt="2022-10-15T13:47:16.332" v="175"/>
          <ac:picMkLst>
            <pc:docMk/>
            <pc:sldMk cId="0" sldId="263"/>
            <ac:picMk id="9" creationId="{A334C83E-D7DC-4424-85F9-55041EF7E244}"/>
          </ac:picMkLst>
        </pc:picChg>
      </pc:sldChg>
      <pc:sldChg chg="addSp delSp modSp">
        <pc:chgData name="Kelly Monce" userId="138d437b47d4a9b5" providerId="Windows Live" clId="Web-{28D4558C-AE9C-4D5F-853B-BF9593044595}" dt="2022-10-15T13:59:54.840" v="258" actId="1076"/>
        <pc:sldMkLst>
          <pc:docMk/>
          <pc:sldMk cId="0" sldId="268"/>
        </pc:sldMkLst>
        <pc:spChg chg="mod">
          <ac:chgData name="Kelly Monce" userId="138d437b47d4a9b5" providerId="Windows Live" clId="Web-{28D4558C-AE9C-4D5F-853B-BF9593044595}" dt="2022-10-15T13:56:04.547" v="229" actId="1076"/>
          <ac:spMkLst>
            <pc:docMk/>
            <pc:sldMk cId="0" sldId="268"/>
            <ac:spMk id="4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3:53:18.788" v="221"/>
          <ac:spMkLst>
            <pc:docMk/>
            <pc:sldMk cId="0" sldId="268"/>
            <ac:spMk id="5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3:55:29.311" v="228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3:58:10.022" v="252" actId="1076"/>
          <ac:spMkLst>
            <pc:docMk/>
            <pc:sldMk cId="0" sldId="268"/>
            <ac:spMk id="7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3:56:11.500" v="230" actId="1076"/>
          <ac:spMkLst>
            <pc:docMk/>
            <pc:sldMk cId="0" sldId="268"/>
            <ac:spMk id="9" creationId="{00000000-0000-0000-0000-000000000000}"/>
          </ac:spMkLst>
        </pc:spChg>
        <pc:spChg chg="del mod">
          <ac:chgData name="Kelly Monce" userId="138d437b47d4a9b5" providerId="Windows Live" clId="Web-{28D4558C-AE9C-4D5F-853B-BF9593044595}" dt="2022-10-15T13:51:34.830" v="200"/>
          <ac:spMkLst>
            <pc:docMk/>
            <pc:sldMk cId="0" sldId="268"/>
            <ac:spMk id="14" creationId="{00000000-0000-0000-0000-000000000000}"/>
          </ac:spMkLst>
        </pc:spChg>
        <pc:picChg chg="del">
          <ac:chgData name="Kelly Monce" userId="138d437b47d4a9b5" providerId="Windows Live" clId="Web-{28D4558C-AE9C-4D5F-853B-BF9593044595}" dt="2022-10-15T13:48:51.634" v="179"/>
          <ac:picMkLst>
            <pc:docMk/>
            <pc:sldMk cId="0" sldId="268"/>
            <ac:picMk id="10" creationId="{C1583462-21CA-4A91-8CE7-2C2C27AFD289}"/>
          </ac:picMkLst>
        </pc:picChg>
        <pc:picChg chg="mod">
          <ac:chgData name="Kelly Monce" userId="138d437b47d4a9b5" providerId="Windows Live" clId="Web-{28D4558C-AE9C-4D5F-853B-BF9593044595}" dt="2022-10-15T13:59:13.979" v="257"/>
          <ac:picMkLst>
            <pc:docMk/>
            <pc:sldMk cId="0" sldId="268"/>
            <ac:picMk id="11" creationId="{00000000-0000-0000-0000-000000000000}"/>
          </ac:picMkLst>
        </pc:picChg>
        <pc:picChg chg="del">
          <ac:chgData name="Kelly Monce" userId="138d437b47d4a9b5" providerId="Windows Live" clId="Web-{28D4558C-AE9C-4D5F-853B-BF9593044595}" dt="2022-10-15T13:49:41.371" v="184"/>
          <ac:picMkLst>
            <pc:docMk/>
            <pc:sldMk cId="0" sldId="268"/>
            <ac:picMk id="12" creationId="{C003EF32-8C11-4B2A-B2E5-03E00FEB773A}"/>
          </ac:picMkLst>
        </pc:picChg>
        <pc:picChg chg="mod">
          <ac:chgData name="Kelly Monce" userId="138d437b47d4a9b5" providerId="Windows Live" clId="Web-{28D4558C-AE9C-4D5F-853B-BF9593044595}" dt="2022-10-15T13:59:54.840" v="258" actId="1076"/>
          <ac:picMkLst>
            <pc:docMk/>
            <pc:sldMk cId="0" sldId="268"/>
            <ac:picMk id="13" creationId="{00000000-0000-0000-0000-000000000000}"/>
          </ac:picMkLst>
        </pc:picChg>
        <pc:picChg chg="add mod ord">
          <ac:chgData name="Kelly Monce" userId="138d437b47d4a9b5" providerId="Windows Live" clId="Web-{28D4558C-AE9C-4D5F-853B-BF9593044595}" dt="2022-10-15T13:52:35.849" v="218" actId="1076"/>
          <ac:picMkLst>
            <pc:docMk/>
            <pc:sldMk cId="0" sldId="268"/>
            <ac:picMk id="15" creationId="{E17DA8DF-8804-2147-4DE6-CA9E708BCAB2}"/>
          </ac:picMkLst>
        </pc:picChg>
        <pc:picChg chg="del">
          <ac:chgData name="Kelly Monce" userId="138d437b47d4a9b5" providerId="Windows Live" clId="Web-{28D4558C-AE9C-4D5F-853B-BF9593044595}" dt="2022-10-15T13:51:16.204" v="198"/>
          <ac:picMkLst>
            <pc:docMk/>
            <pc:sldMk cId="0" sldId="268"/>
            <ac:picMk id="16" creationId="{00000000-0000-0000-0000-000000000000}"/>
          </ac:picMkLst>
        </pc:picChg>
        <pc:picChg chg="add mod ord">
          <ac:chgData name="Kelly Monce" userId="138d437b47d4a9b5" providerId="Windows Live" clId="Web-{28D4558C-AE9C-4D5F-853B-BF9593044595}" dt="2022-10-15T13:58:18.538" v="253" actId="1076"/>
          <ac:picMkLst>
            <pc:docMk/>
            <pc:sldMk cId="0" sldId="268"/>
            <ac:picMk id="17" creationId="{86FA41B9-5529-5655-B13D-20C4661F0349}"/>
          </ac:picMkLst>
        </pc:picChg>
      </pc:sldChg>
      <pc:sldChg chg="addSp delSp modSp">
        <pc:chgData name="Kelly Monce" userId="138d437b47d4a9b5" providerId="Windows Live" clId="Web-{28D4558C-AE9C-4D5F-853B-BF9593044595}" dt="2022-10-15T14:25:24.548" v="646" actId="14100"/>
        <pc:sldMkLst>
          <pc:docMk/>
          <pc:sldMk cId="0" sldId="269"/>
        </pc:sldMkLst>
        <pc:spChg chg="mod">
          <ac:chgData name="Kelly Monce" userId="138d437b47d4a9b5" providerId="Windows Live" clId="Web-{28D4558C-AE9C-4D5F-853B-BF9593044595}" dt="2022-10-15T14:18:26.430" v="570" actId="1076"/>
          <ac:spMkLst>
            <pc:docMk/>
            <pc:sldMk cId="0" sldId="269"/>
            <ac:spMk id="6" creationId="{00000000-0000-0000-0000-000000000000}"/>
          </ac:spMkLst>
        </pc:spChg>
        <pc:spChg chg="add mod">
          <ac:chgData name="Kelly Monce" userId="138d437b47d4a9b5" providerId="Windows Live" clId="Web-{28D4558C-AE9C-4D5F-853B-BF9593044595}" dt="2022-10-15T14:14:28.965" v="568" actId="1076"/>
          <ac:spMkLst>
            <pc:docMk/>
            <pc:sldMk cId="0" sldId="269"/>
            <ac:spMk id="11" creationId="{E3095431-99FF-C9E8-8B52-B90EE61D0AE5}"/>
          </ac:spMkLst>
        </pc:spChg>
        <pc:spChg chg="add del mod">
          <ac:chgData name="Kelly Monce" userId="138d437b47d4a9b5" providerId="Windows Live" clId="Web-{28D4558C-AE9C-4D5F-853B-BF9593044595}" dt="2022-10-15T14:19:58.451" v="578"/>
          <ac:spMkLst>
            <pc:docMk/>
            <pc:sldMk cId="0" sldId="269"/>
            <ac:spMk id="13" creationId="{CB00D1D5-F08A-7285-D80F-184305B766A2}"/>
          </ac:spMkLst>
        </pc:spChg>
        <pc:spChg chg="add mod">
          <ac:chgData name="Kelly Monce" userId="138d437b47d4a9b5" providerId="Windows Live" clId="Web-{28D4558C-AE9C-4D5F-853B-BF9593044595}" dt="2022-10-15T14:21:26.128" v="584" actId="14100"/>
          <ac:spMkLst>
            <pc:docMk/>
            <pc:sldMk cId="0" sldId="269"/>
            <ac:spMk id="14" creationId="{59D3120F-EDDA-2AAE-CB94-A9143D2D5619}"/>
          </ac:spMkLst>
        </pc:spChg>
        <pc:graphicFrameChg chg="add mod modGraphic">
          <ac:chgData name="Kelly Monce" userId="138d437b47d4a9b5" providerId="Windows Live" clId="Web-{28D4558C-AE9C-4D5F-853B-BF9593044595}" dt="2022-10-15T14:22:42.103" v="640"/>
          <ac:graphicFrameMkLst>
            <pc:docMk/>
            <pc:sldMk cId="0" sldId="269"/>
            <ac:graphicFrameMk id="12" creationId="{53CBFF53-A11D-1BCE-F6FE-97412A6DD862}"/>
          </ac:graphicFrameMkLst>
        </pc:graphicFrameChg>
        <pc:picChg chg="del">
          <ac:chgData name="Kelly Monce" userId="138d437b47d4a9b5" providerId="Windows Live" clId="Web-{28D4558C-AE9C-4D5F-853B-BF9593044595}" dt="2022-10-15T14:00:28.920" v="259"/>
          <ac:picMkLst>
            <pc:docMk/>
            <pc:sldMk cId="0" sldId="269"/>
            <ac:picMk id="7" creationId="{95577560-4098-4DDD-ACE6-0473FC5859A9}"/>
          </ac:picMkLst>
        </pc:picChg>
        <pc:picChg chg="del mod">
          <ac:chgData name="Kelly Monce" userId="138d437b47d4a9b5" providerId="Windows Live" clId="Web-{28D4558C-AE9C-4D5F-853B-BF9593044595}" dt="2022-10-15T14:18:54.697" v="572"/>
          <ac:picMkLst>
            <pc:docMk/>
            <pc:sldMk cId="0" sldId="269"/>
            <ac:picMk id="8" creationId="{957F2610-78F5-4078-B5CB-7CD00EA00F8D}"/>
          </ac:picMkLst>
        </pc:picChg>
        <pc:picChg chg="add mod ord">
          <ac:chgData name="Kelly Monce" userId="138d437b47d4a9b5" providerId="Windows Live" clId="Web-{28D4558C-AE9C-4D5F-853B-BF9593044595}" dt="2022-10-15T14:14:23.293" v="567" actId="1076"/>
          <ac:picMkLst>
            <pc:docMk/>
            <pc:sldMk cId="0" sldId="269"/>
            <ac:picMk id="9" creationId="{55D9D17A-0D1B-296D-13C8-F6B60782C2B7}"/>
          </ac:picMkLst>
        </pc:picChg>
        <pc:picChg chg="add mod ord">
          <ac:chgData name="Kelly Monce" userId="138d437b47d4a9b5" providerId="Windows Live" clId="Web-{28D4558C-AE9C-4D5F-853B-BF9593044595}" dt="2022-10-15T14:25:10.595" v="645"/>
          <ac:picMkLst>
            <pc:docMk/>
            <pc:sldMk cId="0" sldId="269"/>
            <ac:picMk id="16" creationId="{CCF6675C-D708-DFE0-7B68-5A9FB39A772D}"/>
          </ac:picMkLst>
        </pc:picChg>
        <pc:cxnChg chg="mod">
          <ac:chgData name="Kelly Monce" userId="138d437b47d4a9b5" providerId="Windows Live" clId="Web-{28D4558C-AE9C-4D5F-853B-BF9593044595}" dt="2022-10-15T14:25:24.548" v="646" actId="14100"/>
          <ac:cxnSpMkLst>
            <pc:docMk/>
            <pc:sldMk cId="0" sldId="269"/>
            <ac:cxnSpMk id="10" creationId="{00000000-0000-0000-0000-000000000000}"/>
          </ac:cxnSpMkLst>
        </pc:cxnChg>
      </pc:sldChg>
      <pc:sldChg chg="modSp">
        <pc:chgData name="Kelly Monce" userId="138d437b47d4a9b5" providerId="Windows Live" clId="Web-{28D4558C-AE9C-4D5F-853B-BF9593044595}" dt="2022-10-15T14:31:44.459" v="665" actId="20577"/>
        <pc:sldMkLst>
          <pc:docMk/>
          <pc:sldMk cId="0" sldId="270"/>
        </pc:sldMkLst>
        <pc:spChg chg="mod">
          <ac:chgData name="Kelly Monce" userId="138d437b47d4a9b5" providerId="Windows Live" clId="Web-{28D4558C-AE9C-4D5F-853B-BF9593044595}" dt="2022-10-15T14:31:22.004" v="662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4:31:44.459" v="665" actId="20577"/>
          <ac:spMkLst>
            <pc:docMk/>
            <pc:sldMk cId="0" sldId="270"/>
            <ac:spMk id="6" creationId="{00000000-0000-0000-0000-000000000000}"/>
          </ac:spMkLst>
        </pc:spChg>
        <pc:picChg chg="mod">
          <ac:chgData name="Kelly Monce" userId="138d437b47d4a9b5" providerId="Windows Live" clId="Web-{28D4558C-AE9C-4D5F-853B-BF9593044595}" dt="2022-10-15T14:28:26.948" v="658" actId="1076"/>
          <ac:picMkLst>
            <pc:docMk/>
            <pc:sldMk cId="0" sldId="270"/>
            <ac:picMk id="7" creationId="{05B80E63-453E-4790-93A3-DF0A829DBB0D}"/>
          </ac:picMkLst>
        </pc:picChg>
        <pc:cxnChg chg="mod">
          <ac:chgData name="Kelly Monce" userId="138d437b47d4a9b5" providerId="Windows Live" clId="Web-{28D4558C-AE9C-4D5F-853B-BF9593044595}" dt="2022-10-15T14:30:57.816" v="660" actId="14100"/>
          <ac:cxnSpMkLst>
            <pc:docMk/>
            <pc:sldMk cId="0" sldId="270"/>
            <ac:cxnSpMk id="17" creationId="{00000000-0000-0000-0000-000000000000}"/>
          </ac:cxnSpMkLst>
        </pc:cxnChg>
      </pc:sldChg>
      <pc:sldChg chg="addSp delSp modSp">
        <pc:chgData name="Kelly Monce" userId="138d437b47d4a9b5" providerId="Windows Live" clId="Web-{28D4558C-AE9C-4D5F-853B-BF9593044595}" dt="2022-10-15T14:58:40.681" v="795" actId="1076"/>
        <pc:sldMkLst>
          <pc:docMk/>
          <pc:sldMk cId="0" sldId="271"/>
        </pc:sldMkLst>
        <pc:spChg chg="mod">
          <ac:chgData name="Kelly Monce" userId="138d437b47d4a9b5" providerId="Windows Live" clId="Web-{28D4558C-AE9C-4D5F-853B-BF9593044595}" dt="2022-10-15T14:50:38.980" v="712" actId="1076"/>
          <ac:spMkLst>
            <pc:docMk/>
            <pc:sldMk cId="0" sldId="271"/>
            <ac:spMk id="3" creationId="{00000000-0000-0000-0000-000000000000}"/>
          </ac:spMkLst>
        </pc:spChg>
        <pc:spChg chg="add del mod">
          <ac:chgData name="Kelly Monce" userId="138d437b47d4a9b5" providerId="Windows Live" clId="Web-{28D4558C-AE9C-4D5F-853B-BF9593044595}" dt="2022-10-15T14:49:05.241" v="686"/>
          <ac:spMkLst>
            <pc:docMk/>
            <pc:sldMk cId="0" sldId="271"/>
            <ac:spMk id="5" creationId="{83AB262D-8D24-CB60-B9AD-8C812D54CA2B}"/>
          </ac:spMkLst>
        </pc:spChg>
        <pc:spChg chg="add mod">
          <ac:chgData name="Kelly Monce" userId="138d437b47d4a9b5" providerId="Windows Live" clId="Web-{28D4558C-AE9C-4D5F-853B-BF9593044595}" dt="2022-10-15T14:58:14.430" v="794" actId="20577"/>
          <ac:spMkLst>
            <pc:docMk/>
            <pc:sldMk cId="0" sldId="271"/>
            <ac:spMk id="8" creationId="{F2BEAC7A-994F-7BC7-4BF0-2A095810B7D5}"/>
          </ac:spMkLst>
        </pc:spChg>
        <pc:picChg chg="add del mod">
          <ac:chgData name="Kelly Monce" userId="138d437b47d4a9b5" providerId="Windows Live" clId="Web-{28D4558C-AE9C-4D5F-853B-BF9593044595}" dt="2022-10-15T14:53:58.616" v="732"/>
          <ac:picMkLst>
            <pc:docMk/>
            <pc:sldMk cId="0" sldId="271"/>
            <ac:picMk id="4" creationId="{F69ACFBA-F70E-D82C-968B-7AB24DB3ACF2}"/>
          </ac:picMkLst>
        </pc:picChg>
        <pc:picChg chg="add mod">
          <ac:chgData name="Kelly Monce" userId="138d437b47d4a9b5" providerId="Windows Live" clId="Web-{28D4558C-AE9C-4D5F-853B-BF9593044595}" dt="2022-10-15T14:58:40.681" v="795" actId="1076"/>
          <ac:picMkLst>
            <pc:docMk/>
            <pc:sldMk cId="0" sldId="271"/>
            <ac:picMk id="9" creationId="{EC24277B-CCCC-CEEE-92D0-6520BC095111}"/>
          </ac:picMkLst>
        </pc:picChg>
      </pc:sldChg>
      <pc:sldChg chg="addSp modSp">
        <pc:chgData name="Kelly Monce" userId="138d437b47d4a9b5" providerId="Windows Live" clId="Web-{28D4558C-AE9C-4D5F-853B-BF9593044595}" dt="2022-10-15T15:06:04.110" v="840" actId="14100"/>
        <pc:sldMkLst>
          <pc:docMk/>
          <pc:sldMk cId="0" sldId="272"/>
        </pc:sldMkLst>
        <pc:spChg chg="mod">
          <ac:chgData name="Kelly Monce" userId="138d437b47d4a9b5" providerId="Windows Live" clId="Web-{28D4558C-AE9C-4D5F-853B-BF9593044595}" dt="2022-10-15T15:01:00.157" v="799" actId="1076"/>
          <ac:spMkLst>
            <pc:docMk/>
            <pc:sldMk cId="0" sldId="272"/>
            <ac:spMk id="3" creationId="{00000000-0000-0000-0000-000000000000}"/>
          </ac:spMkLst>
        </pc:spChg>
        <pc:spChg chg="mod">
          <ac:chgData name="Kelly Monce" userId="138d437b47d4a9b5" providerId="Windows Live" clId="Web-{28D4558C-AE9C-4D5F-853B-BF9593044595}" dt="2022-10-15T15:02:26.036" v="820" actId="14100"/>
          <ac:spMkLst>
            <pc:docMk/>
            <pc:sldMk cId="0" sldId="272"/>
            <ac:spMk id="12" creationId="{C583DF33-113C-6626-E792-5EF3D835C7BC}"/>
          </ac:spMkLst>
        </pc:spChg>
        <pc:picChg chg="mod">
          <ac:chgData name="Kelly Monce" userId="138d437b47d4a9b5" providerId="Windows Live" clId="Web-{28D4558C-AE9C-4D5F-853B-BF9593044595}" dt="2022-10-15T15:01:06.329" v="800" actId="1076"/>
          <ac:picMkLst>
            <pc:docMk/>
            <pc:sldMk cId="0" sldId="272"/>
            <ac:picMk id="6" creationId="{53AEDEE1-2893-C3A2-85EB-B6C8605BF22B}"/>
          </ac:picMkLst>
        </pc:picChg>
        <pc:picChg chg="mod ord">
          <ac:chgData name="Kelly Monce" userId="138d437b47d4a9b5" providerId="Windows Live" clId="Web-{28D4558C-AE9C-4D5F-853B-BF9593044595}" dt="2022-10-15T15:02:29.677" v="821" actId="1076"/>
          <ac:picMkLst>
            <pc:docMk/>
            <pc:sldMk cId="0" sldId="272"/>
            <ac:picMk id="11" creationId="{7603D0CD-3E04-9AC9-C7EB-A7BD654B1D31}"/>
          </ac:picMkLst>
        </pc:picChg>
        <pc:cxnChg chg="add mod">
          <ac:chgData name="Kelly Monce" userId="138d437b47d4a9b5" providerId="Windows Live" clId="Web-{28D4558C-AE9C-4D5F-853B-BF9593044595}" dt="2022-10-15T15:04:52.763" v="830" actId="14100"/>
          <ac:cxnSpMkLst>
            <pc:docMk/>
            <pc:sldMk cId="0" sldId="272"/>
            <ac:cxnSpMk id="5" creationId="{08D7EF18-512A-E0F1-BE94-4F73FA44365F}"/>
          </ac:cxnSpMkLst>
        </pc:cxnChg>
        <pc:cxnChg chg="add mod">
          <ac:chgData name="Kelly Monce" userId="138d437b47d4a9b5" providerId="Windows Live" clId="Web-{28D4558C-AE9C-4D5F-853B-BF9593044595}" dt="2022-10-15T15:06:04.110" v="840" actId="14100"/>
          <ac:cxnSpMkLst>
            <pc:docMk/>
            <pc:sldMk cId="0" sldId="272"/>
            <ac:cxnSpMk id="13" creationId="{748D6FF9-2D67-8275-009B-0E3E36135E3B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784AA43A-3F76-4A13-9CD6-36134EB429E3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A850423A-8BCE-448E-A97B-03A88B2B12C1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5F674A4F-2B7A-4ECB-A400-260B2FFC03C1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>
                <a:uFillTx/>
              </a:rPr>
              <a:t>Click to edit Master text styles</a:t>
            </a:r>
          </a:p>
          <a:p>
            <a:pPr lvl="1"/>
            <a:r>
              <a:rPr>
                <a:uFillTx/>
              </a:rPr>
              <a:t>Second level</a:t>
            </a:r>
          </a:p>
          <a:p>
            <a:pPr lvl="2"/>
            <a:r>
              <a:rPr>
                <a:uFillTx/>
              </a:rPr>
              <a:t>Third level</a:t>
            </a:r>
          </a:p>
          <a:p>
            <a:pPr lvl="3"/>
            <a:r>
              <a:rPr>
                <a:uFillTx/>
              </a:rPr>
              <a:t>Fourth level</a:t>
            </a:r>
          </a:p>
          <a:p>
            <a:pPr lvl="4"/>
            <a:r>
              <a:rPr>
                <a:uFillTx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01F2A70B-78F2-4DCF-B53B-C990D2FAFB8A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>
                <a:uFillTx/>
              </a:rPr>
              <a:t>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256" name="line" descr="Line graphic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7" name="line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>
                <a:uFillTx/>
              </a:defRPr>
            </a:lvl5pPr>
            <a:lvl6pPr marL="1956816">
              <a:defRPr>
                <a:uFillTx/>
              </a:defRPr>
            </a:lvl6pPr>
            <a:lvl7pPr marL="1956816">
              <a:defRPr>
                <a:uFillTx/>
              </a:defRPr>
            </a:lvl7pPr>
            <a:lvl8pPr marL="1956816">
              <a:defRPr>
                <a:uFillTx/>
              </a:defRPr>
            </a:lvl8pPr>
            <a:lvl9pPr marL="1956816">
              <a:defRPr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7" name="line" descr="Line graphic"/>
          <p:cNvGrpSpPr/>
          <p:nvPr/>
        </p:nvGrpSpPr>
        <p:grpSpPr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>
                <a:uFillTx/>
              </a:defRPr>
            </a:lvl5pPr>
            <a:lvl6pPr marL="1261872" indent="0">
              <a:buNone/>
              <a:defRPr>
                <a:uFillTx/>
              </a:defRPr>
            </a:lvl6pPr>
            <a:lvl7pPr>
              <a:defRPr>
                <a:uFillTx/>
              </a:defRPr>
            </a:lvl7pPr>
            <a:lvl8pPr>
              <a:defRPr baseline="0">
                <a:uFillTx/>
              </a:defRPr>
            </a:lvl8pPr>
            <a:lvl9pPr>
              <a:defRPr baseline="0">
                <a:uFillTx/>
              </a:defRPr>
            </a:lvl9pPr>
          </a:lstStyle>
          <a:p>
            <a:pPr lvl="0"/>
            <a:r>
              <a:rPr dirty="0">
                <a:uFillTx/>
              </a:rPr>
              <a:t>Click to edit Master text styles</a:t>
            </a:r>
          </a:p>
          <a:p>
            <a:pPr lvl="1"/>
            <a:r>
              <a:rPr dirty="0">
                <a:uFillTx/>
              </a:rPr>
              <a:t>Second level</a:t>
            </a:r>
          </a:p>
          <a:p>
            <a:pPr lvl="2"/>
            <a:r>
              <a:rPr dirty="0">
                <a:uFillTx/>
              </a:rPr>
              <a:t>Third level</a:t>
            </a:r>
          </a:p>
          <a:p>
            <a:pPr lvl="3"/>
            <a:r>
              <a:rPr dirty="0">
                <a:uFillTx/>
              </a:rPr>
              <a:t>Fourth level</a:t>
            </a:r>
          </a:p>
          <a:p>
            <a:pPr lvl="4"/>
            <a:r>
              <a:rPr dirty="0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167" name="line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>
                <a:uFillTx/>
              </a:defRPr>
            </a:lvl2pPr>
            <a:lvl3pPr marL="777240">
              <a:defRPr>
                <a:uFillTx/>
              </a:defRPr>
            </a:lvl3pPr>
            <a:lvl4pPr marL="1005840">
              <a:defRPr>
                <a:uFillTx/>
              </a:defRPr>
            </a:lvl4pPr>
            <a:lvl5pPr marL="1234440">
              <a:defRPr>
                <a:uFillTx/>
              </a:defRPr>
            </a:lvl5pPr>
            <a:lvl6pPr marL="1463040">
              <a:defRPr baseline="0">
                <a:uFillTx/>
              </a:defRPr>
            </a:lvl6pPr>
            <a:lvl7pPr marL="1691640">
              <a:defRPr baseline="0">
                <a:uFillTx/>
              </a:defRPr>
            </a:lvl7pPr>
            <a:lvl8pPr marL="1920240">
              <a:defRPr baseline="0">
                <a:uFillTx/>
              </a:defRPr>
            </a:lvl8pPr>
            <a:lvl9pPr marL="2148840">
              <a:defRPr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255" name="line" descr="Line graphic"/>
          <p:cNvGrpSpPr/>
          <p:nvPr/>
        </p:nvGrpSpPr>
        <p:grpSpPr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uFillTx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158" name="line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1956816">
              <a:defRPr sz="1600">
                <a:uFillTx/>
              </a:defRPr>
            </a:lvl6pPr>
            <a:lvl7pPr marL="1956816">
              <a:defRPr sz="1600" baseline="0">
                <a:uFillTx/>
              </a:defRPr>
            </a:lvl7pPr>
            <a:lvl8pPr marL="1956816">
              <a:defRPr sz="1600" baseline="0">
                <a:uFillTx/>
              </a:defRPr>
            </a:lvl8pPr>
            <a:lvl9pPr marL="1956816">
              <a:defRPr sz="1600"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1956816">
              <a:defRPr sz="1600">
                <a:uFillTx/>
              </a:defRPr>
            </a:lvl6pPr>
            <a:lvl7pPr marL="1956816">
              <a:defRPr sz="1600">
                <a:uFillTx/>
              </a:defRPr>
            </a:lvl7pPr>
            <a:lvl8pPr marL="1956816">
              <a:defRPr sz="1600" baseline="0">
                <a:uFillTx/>
              </a:defRPr>
            </a:lvl8pPr>
            <a:lvl9pPr marL="1956816">
              <a:defRPr sz="1600"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160" name="line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1956816">
              <a:defRPr sz="1600">
                <a:uFillTx/>
              </a:defRPr>
            </a:lvl6pPr>
            <a:lvl7pPr marL="1956816">
              <a:defRPr sz="1600" baseline="0">
                <a:uFillTx/>
              </a:defRPr>
            </a:lvl7pPr>
            <a:lvl8pPr marL="1956816">
              <a:defRPr sz="1600" baseline="0">
                <a:uFillTx/>
              </a:defRPr>
            </a:lvl8pPr>
            <a:lvl9pPr marL="1956816">
              <a:defRPr sz="1600"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 marL="1956816">
              <a:defRPr sz="1600">
                <a:uFillTx/>
              </a:defRPr>
            </a:lvl5pPr>
            <a:lvl6pPr marL="1956816">
              <a:defRPr sz="1600">
                <a:uFillTx/>
              </a:defRPr>
            </a:lvl6pPr>
            <a:lvl7pPr marL="1956816">
              <a:defRPr sz="1600">
                <a:uFillTx/>
              </a:defRPr>
            </a:lvl7pPr>
            <a:lvl8pPr marL="1956816">
              <a:defRPr sz="1600">
                <a:uFillTx/>
              </a:defRPr>
            </a:lvl8pPr>
            <a:lvl9pPr marL="1956816">
              <a:defRPr sz="16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grpSp>
        <p:nvGrpSpPr>
          <p:cNvPr id="156" name="line" descr="Line graphic"/>
          <p:cNvGrpSpPr/>
          <p:nvPr/>
        </p:nvGrpSpPr>
        <p:grpSpPr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  <a:uFillTx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 baseline="0">
                <a:uFillTx/>
              </a:defRPr>
            </a:lvl7pPr>
            <a:lvl8pPr>
              <a:defRPr sz="1600" baseline="0">
                <a:uFillTx/>
              </a:defRPr>
            </a:lvl8pPr>
            <a:lvl9pPr>
              <a:defRPr sz="1600"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grpSp>
        <p:nvGrpSpPr>
          <p:cNvPr id="615" name="frame" descr="Box graphic"/>
          <p:cNvGrpSpPr/>
          <p:nvPr/>
        </p:nvGrpSpPr>
        <p:grpSpPr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  <p:grpSp>
        <p:nvGrpSpPr>
          <p:cNvPr id="614" name="frame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  <a:uFillTx/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uFillTx/>
              </a:rPr>
              <a:t>10/15/2022</a:t>
            </a:fld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9AFE8FB1-0A7A-443E-AAF7-31D4FA1AA312}" type="datetimeFigureOut">
              <a:rPr lang="en-US" smtClean="0">
                <a:uFillTx/>
              </a:rPr>
              <a:pPr/>
              <a:t>10/15/2022</a:t>
            </a:fld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5BA54BD-C84D-46CE-8B72-31BFB26ABA43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.ksl.com/slc/2488/248880/24888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612" y="2000251"/>
            <a:ext cx="6172199" cy="4629149"/>
          </a:xfrm>
          <a:prstGeom prst="rect">
            <a:avLst/>
          </a:prstGeom>
          <a:noFill/>
        </p:spPr>
      </p:pic>
      <p:pic>
        <p:nvPicPr>
          <p:cNvPr id="2" name="Picture 2" descr="https://encrypted-tbn2.gstatic.com/images?q=tbn:ANd9GcQVClMu9Iw5K2foX7kInv3CX5ivw53D9Oux9rmXXfl1-yV1tNqLv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14" y="152400"/>
            <a:ext cx="5861198" cy="3429000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/>
          </p:cNvSpPr>
          <p:nvPr/>
        </p:nvSpPr>
        <p:spPr>
          <a:xfrm>
            <a:off x="-1533241" y="2746276"/>
            <a:ext cx="1197964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dirty="0">
                <a:ln w="28575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uFillTx/>
                <a:latin typeface="Cooper Black"/>
                <a:ea typeface="+mj-ea"/>
                <a:cs typeface="+mj-cs"/>
              </a:rPr>
              <a:t>FRUIT AND FLOWER </a:t>
            </a:r>
            <a:r>
              <a:rPr lang="en-US" sz="6000" b="1" dirty="0">
                <a:ln w="28575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oper Black"/>
                <a:ea typeface="+mj-ea"/>
                <a:cs typeface="+mj-cs"/>
              </a:rPr>
              <a:t>FUNDRAISER-2021</a:t>
            </a:r>
            <a:endParaRPr lang="en-US" sz="2400" dirty="0">
              <a:solidFill>
                <a:schemeClr val="accent6">
                  <a:lumMod val="75000"/>
                </a:schemeClr>
              </a:solidFill>
              <a:uFillTx/>
              <a:latin typeface="Cooper Black"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455612" y="5334000"/>
            <a:ext cx="53340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uFillTx/>
                <a:latin typeface="Ink Free" panose="03080402000500000000" pitchFamily="66" charset="0"/>
              </a:rPr>
              <a:t>Leesville Road High School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/>
          <p:cNvSpPr>
            <a:spLocks/>
          </p:cNvSpPr>
          <p:nvPr/>
        </p:nvSpPr>
        <p:spPr>
          <a:xfrm>
            <a:off x="1522412" y="647700"/>
            <a:ext cx="9372600" cy="5562600"/>
          </a:xfrm>
          <a:prstGeom prst="horizontalScroll">
            <a:avLst/>
          </a:prstGeom>
          <a:solidFill>
            <a:schemeClr val="tx1">
              <a:lumMod val="50000"/>
            </a:schemeClr>
          </a:solidFill>
          <a:ln w="571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2 Ways to Sell</a:t>
            </a: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 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uFillTx/>
              <a:latin typeface="Ink Free" panose="03080402000500000000" pitchFamily="66" charset="0"/>
            </a:endParaRPr>
          </a:p>
          <a:p>
            <a:pPr lvl="0"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FRUIT !!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74612" y="76200"/>
            <a:ext cx="12114213" cy="29546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The 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First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 Way to Sell Fruit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 </a:t>
            </a:r>
            <a:endParaRPr lang="en-US" sz="6600" b="1" u="sng">
              <a:solidFill>
                <a:schemeClr val="accent6">
                  <a:lumMod val="75000"/>
                </a:schemeClr>
              </a:solidFill>
              <a:uFillTx/>
              <a:latin typeface="Ink Free" panose="03080402000500000000" pitchFamily="66" charset="0"/>
            </a:endParaRPr>
          </a:p>
          <a:p>
            <a:pPr algn="ctr"/>
            <a:r>
              <a:rPr lang="en-US" sz="6000" b="1" dirty="0">
                <a:solidFill>
                  <a:srgbClr val="FFC000"/>
                </a:solidFill>
                <a:uFillTx/>
                <a:latin typeface="Ink Free" panose="03080402000500000000" pitchFamily="66" charset="0"/>
              </a:rPr>
              <a:t> </a:t>
            </a:r>
          </a:p>
          <a:p>
            <a:pPr algn="ctr"/>
            <a:endParaRPr lang="en-US" sz="6000" b="1" dirty="0">
              <a:solidFill>
                <a:srgbClr val="FFC000"/>
              </a:solidFill>
              <a:uFillTx/>
              <a:latin typeface="Ink Free" panose="03080402000500000000" pitchFamily="66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149222" y="1295400"/>
            <a:ext cx="12039603" cy="60631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3825" fontAlgn="base"/>
            <a:r>
              <a:rPr lang="en-US" sz="4400" b="1" i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LOCAL 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Delivery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Sales:</a:t>
            </a:r>
          </a:p>
          <a:p>
            <a:pPr marL="123825" fontAlgn="base"/>
            <a:endParaRPr lang="en-US" sz="4000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  <a:p>
            <a:pPr marL="1609725" lvl="2" indent="-571500" fontAlgn="base">
              <a:buFont typeface="Wingdings" panose="05000000000000000000" pitchFamily="2" charset="2"/>
              <a:buChar char="Ø"/>
            </a:pPr>
            <a:r>
              <a:rPr lang="en-US" sz="4000" dirty="0">
                <a:uFillTx/>
                <a:latin typeface="Ink Free" panose="03080402000500000000" pitchFamily="66" charset="0"/>
              </a:rPr>
              <a:t>Selling </a:t>
            </a:r>
            <a:r>
              <a:rPr lang="en-US" sz="4000" b="1" dirty="0">
                <a:uFillTx/>
                <a:latin typeface="Calibri" panose="020F0502020204030204" pitchFamily="34" charset="0"/>
              </a:rPr>
              <a:t>Door to Door </a:t>
            </a:r>
            <a:r>
              <a:rPr lang="en-US" sz="4000" dirty="0">
                <a:uFillTx/>
                <a:latin typeface="Ink Free" panose="03080402000500000000" pitchFamily="66" charset="0"/>
              </a:rPr>
              <a:t>	</a:t>
            </a:r>
          </a:p>
          <a:p>
            <a:pPr marL="1495425" lvl="3" fontAlgn="base"/>
            <a:r>
              <a:rPr lang="en-US" sz="40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Check </a:t>
            </a:r>
            <a:r>
              <a:rPr lang="en-US" sz="4000" b="1" i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40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Cash </a:t>
            </a:r>
            <a:r>
              <a:rPr lang="en-US" sz="4000" dirty="0">
                <a:uFillTx/>
                <a:latin typeface="Ink Free" panose="03080402000500000000" pitchFamily="66" charset="0"/>
              </a:rPr>
              <a:t>payments (</a:t>
            </a:r>
            <a:r>
              <a:rPr lang="en-US" sz="3200" dirty="0">
                <a:uFillTx/>
                <a:latin typeface="Ink Free" panose="03080402000500000000" pitchFamily="66" charset="0"/>
              </a:rPr>
              <a:t>no credit cards</a:t>
            </a:r>
            <a:r>
              <a:rPr lang="en-US" sz="4000" dirty="0">
                <a:uFillTx/>
                <a:latin typeface="Ink Free" panose="03080402000500000000" pitchFamily="66" charset="0"/>
              </a:rPr>
              <a:t>)</a:t>
            </a:r>
          </a:p>
          <a:p>
            <a:pPr marL="1495425" lvl="3" fontAlgn="base"/>
            <a:r>
              <a:rPr lang="en-US" sz="3600" b="1" dirty="0">
                <a:uFillTx/>
                <a:latin typeface="Calibri" panose="020F0502020204030204" pitchFamily="34" charset="0"/>
              </a:rPr>
              <a:t>	</a:t>
            </a:r>
          </a:p>
          <a:p>
            <a:pPr marL="1485900" lvl="2" indent="-571500" fontAlgn="base">
              <a:buFont typeface="Wingdings" panose="05000000000000000000" pitchFamily="2" charset="2"/>
              <a:buChar char="Ø"/>
            </a:pPr>
            <a:r>
              <a:rPr lang="en-US" sz="4000" b="1" i="1" dirty="0">
                <a:uFillTx/>
                <a:latin typeface="Ink Free" panose="03080402000500000000" pitchFamily="66" charset="0"/>
              </a:rPr>
              <a:t>Ordering</a:t>
            </a:r>
            <a:r>
              <a:rPr lang="en-US" sz="3600" b="1" i="1" dirty="0">
                <a:uFillTx/>
                <a:latin typeface="Ink Free" panose="03080402000500000000" pitchFamily="66" charset="0"/>
              </a:rPr>
              <a:t> </a:t>
            </a:r>
            <a:r>
              <a:rPr lang="en-US" sz="40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lvl="3" fontAlgn="base"/>
            <a:r>
              <a:rPr lang="en-US" sz="3600" b="1" dirty="0">
                <a:uFillTx/>
                <a:latin typeface="Calibri" panose="020F0502020204030204" pitchFamily="34" charset="0"/>
              </a:rPr>
              <a:t>		</a:t>
            </a:r>
            <a:r>
              <a:rPr lang="en-US" sz="4000" b="1" dirty="0">
                <a:uFillTx/>
                <a:latin typeface="Calibri" panose="020F0502020204030204" pitchFamily="34" charset="0"/>
              </a:rPr>
              <a:t>Credit Card</a:t>
            </a:r>
            <a:r>
              <a:rPr lang="en-US" sz="4000" dirty="0">
                <a:uFillTx/>
                <a:latin typeface="Calibri" panose="020F0502020204030204" pitchFamily="34" charset="0"/>
              </a:rPr>
              <a:t> </a:t>
            </a:r>
            <a:r>
              <a:rPr lang="en-US" sz="4000" b="1" dirty="0">
                <a:uFillTx/>
                <a:latin typeface="Ink Free" panose="03080402000500000000" pitchFamily="66" charset="0"/>
              </a:rPr>
              <a:t>Only</a:t>
            </a:r>
          </a:p>
          <a:p>
            <a:pPr lvl="3"/>
            <a:endParaRPr lang="en-US" sz="1400" b="1" dirty="0">
              <a:uFillTx/>
              <a:latin typeface="Ink Free" panose="03080402000500000000" pitchFamily="66" charset="0"/>
            </a:endParaRPr>
          </a:p>
          <a:p>
            <a:pPr lvl="3"/>
            <a:r>
              <a:rPr lang="en-US" sz="4000" dirty="0">
                <a:solidFill>
                  <a:srgbClr val="01853C"/>
                </a:solidFill>
                <a:ea typeface="+mn-lt"/>
                <a:cs typeface="+mn-lt"/>
              </a:rPr>
              <a:t>www.freshfruitorder</a:t>
            </a:r>
            <a:r>
              <a:rPr lang="en-US" sz="4000" dirty="0">
                <a:solidFill>
                  <a:srgbClr val="01853C"/>
                </a:solidFill>
                <a:uFillTx/>
                <a:ea typeface="+mn-lt"/>
                <a:cs typeface="+mn-lt"/>
              </a:rPr>
              <a:t>.org/</a:t>
            </a:r>
            <a:r>
              <a:rPr lang="en-US" sz="4000" dirty="0">
                <a:solidFill>
                  <a:srgbClr val="01853C"/>
                </a:solidFill>
                <a:ea typeface="+mn-lt"/>
                <a:cs typeface="+mn-lt"/>
              </a:rPr>
              <a:t>LRHSBandsClub/</a:t>
            </a:r>
            <a:endParaRPr lang="en-US" sz="4000">
              <a:solidFill>
                <a:srgbClr val="01853C"/>
              </a:solidFill>
            </a:endParaRPr>
          </a:p>
          <a:p>
            <a:pPr marL="123825" fontAlgn="base"/>
            <a:br>
              <a:rPr lang="en-US" dirty="0">
                <a:uFillTx/>
              </a:rPr>
            </a:br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17DA8DF-8804-2147-4DE6-CA9E708B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0" y="2251628"/>
            <a:ext cx="5419250" cy="3547898"/>
          </a:xfrm>
          <a:prstGeom prst="rect">
            <a:avLst/>
          </a:prstGeom>
        </p:spPr>
      </p:pic>
      <p:pic>
        <p:nvPicPr>
          <p:cNvPr id="17" name="Picture 17" descr="Chart, treemap chart&#10;&#10;Description automatically generated">
            <a:extLst>
              <a:ext uri="{FF2B5EF4-FFF2-40B4-BE49-F238E27FC236}">
                <a16:creationId xmlns:a16="http://schemas.microsoft.com/office/drawing/2014/main" id="{86FA41B9-5529-5655-B13D-20C4661F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530" y="2253127"/>
            <a:ext cx="4981106" cy="3845828"/>
          </a:xfrm>
          <a:prstGeom prst="rect">
            <a:avLst/>
          </a:prstGeom>
        </p:spPr>
      </p:pic>
      <p:sp>
        <p:nvSpPr>
          <p:cNvPr id="9" name="Arrow: Down 8"/>
          <p:cNvSpPr>
            <a:spLocks/>
          </p:cNvSpPr>
          <p:nvPr/>
        </p:nvSpPr>
        <p:spPr>
          <a:xfrm>
            <a:off x="10576662" y="2178238"/>
            <a:ext cx="1514139" cy="3505200"/>
          </a:xfrm>
          <a:prstGeom prst="downArrow">
            <a:avLst/>
          </a:prstGeom>
          <a:noFill/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156312" y="1176828"/>
            <a:ext cx="74271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AutoNum type="arabicPeriod"/>
            </a:pPr>
            <a:r>
              <a:rPr lang="en-US" sz="2400" b="1" dirty="0">
                <a:uFillTx/>
                <a:latin typeface="Ink Free" panose="03080402000500000000" pitchFamily="66" charset="0"/>
              </a:rPr>
              <a:t>Student takes order &amp; collects cash or checks</a:t>
            </a:r>
          </a:p>
          <a:p>
            <a:endParaRPr lang="en-US" dirty="0">
              <a:uFillTx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150812" y="83724"/>
            <a:ext cx="11811000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Local Delivery Fruit Ordering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6654275" y="1653117"/>
            <a:ext cx="410155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uFillTx/>
                <a:latin typeface="Ink Free"/>
              </a:rPr>
              <a:t>Total Each Order Across Row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 rot="16200000">
            <a:off x="10269583" y="3257511"/>
            <a:ext cx="2123658" cy="764526"/>
          </a:xfrm>
          <a:prstGeom prst="rect">
            <a:avLst/>
          </a:prstGeom>
        </p:spPr>
        <p:txBody>
          <a:bodyPr vert="vert"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uFillTx/>
                <a:latin typeface="Ink Free"/>
              </a:rPr>
              <a:t>Total each column</a:t>
            </a:r>
            <a:r>
              <a:rPr lang="en-US" b="1" dirty="0">
                <a:latin typeface="Ink Free"/>
              </a:rPr>
              <a:t> for</a:t>
            </a:r>
            <a:r>
              <a:rPr lang="en-US" b="1" dirty="0">
                <a:uFillTx/>
                <a:latin typeface="Ink Free"/>
              </a:rPr>
              <a:t> each fruit type</a:t>
            </a:r>
            <a:endParaRPr lang="en-US" dirty="0">
              <a:uFillTx/>
              <a:latin typeface="Ink Free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61008" y="1608271"/>
            <a:ext cx="4695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2400" b="1" dirty="0">
                <a:uFillTx/>
                <a:latin typeface="Ink Free" panose="03080402000500000000" pitchFamily="66" charset="0"/>
              </a:rPr>
              <a:t>2.  Student delivers order</a:t>
            </a: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4" name="Arrow: Right 3"/>
          <p:cNvSpPr>
            <a:spLocks/>
          </p:cNvSpPr>
          <p:nvPr/>
        </p:nvSpPr>
        <p:spPr>
          <a:xfrm>
            <a:off x="6094552" y="1407454"/>
            <a:ext cx="4695717" cy="844246"/>
          </a:xfrm>
          <a:prstGeom prst="rightArrow">
            <a:avLst/>
          </a:prstGeom>
          <a:noFill/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uFillTx/>
            </a:endParaRPr>
          </a:p>
        </p:txBody>
      </p:sp>
      <p:pic>
        <p:nvPicPr>
          <p:cNvPr id="11" name="Graphic 10" descr="Penci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9627971" y="2348796"/>
            <a:ext cx="1092327" cy="924571"/>
          </a:xfrm>
          <a:prstGeom prst="rect">
            <a:avLst/>
          </a:prstGeom>
          <a:ln>
            <a:solidFill>
              <a:srgbClr val="4754B5"/>
            </a:solidFill>
          </a:ln>
        </p:spPr>
      </p:pic>
      <p:pic>
        <p:nvPicPr>
          <p:cNvPr id="13" name="Graphic 12" descr="Penci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0000">
            <a:off x="10234410" y="4536221"/>
            <a:ext cx="974554" cy="1285945"/>
          </a:xfrm>
          <a:prstGeom prst="rect">
            <a:avLst/>
          </a:prstGeom>
          <a:ln>
            <a:solidFill>
              <a:srgbClr val="4754B5"/>
            </a:solidFill>
          </a:ln>
        </p:spPr>
      </p:pic>
      <p:sp>
        <p:nvSpPr>
          <p:cNvPr id="5" name="Rectangle 4"/>
          <p:cNvSpPr>
            <a:spLocks/>
          </p:cNvSpPr>
          <p:nvPr/>
        </p:nvSpPr>
        <p:spPr>
          <a:xfrm>
            <a:off x="1639750" y="5919131"/>
            <a:ext cx="4114656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bg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bg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rgbClr val="FF0000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uFillTx/>
                <a:latin typeface="Ink Free"/>
              </a:rPr>
              <a:t>Keep This For Your Records</a:t>
            </a:r>
            <a:endParaRPr lang="en-US" sz="2800" dirty="0">
              <a:solidFill>
                <a:schemeClr val="bg1"/>
              </a:solidFill>
              <a:uFillTx/>
              <a:latin typeface="Ink Free" panose="03080402000500000000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Table&#10;&#10;Description automatically generated">
            <a:extLst>
              <a:ext uri="{FF2B5EF4-FFF2-40B4-BE49-F238E27FC236}">
                <a16:creationId xmlns:a16="http://schemas.microsoft.com/office/drawing/2014/main" id="{CCF6675C-D708-DFE0-7B68-5A9FB39A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97" y="1743611"/>
            <a:ext cx="3978128" cy="3112084"/>
          </a:xfrm>
          <a:prstGeom prst="rect">
            <a:avLst/>
          </a:prstGeom>
        </p:spPr>
      </p:pic>
      <p:pic>
        <p:nvPicPr>
          <p:cNvPr id="9" name="Picture 10" descr="Text, table&#10;&#10;Description automatically generated">
            <a:extLst>
              <a:ext uri="{FF2B5EF4-FFF2-40B4-BE49-F238E27FC236}">
                <a16:creationId xmlns:a16="http://schemas.microsoft.com/office/drawing/2014/main" id="{55D9D17A-0D1B-296D-13C8-F6B60782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80" y="1519424"/>
            <a:ext cx="3301076" cy="4991187"/>
          </a:xfrm>
          <a:prstGeom prst="rect">
            <a:avLst/>
          </a:prstGeom>
        </p:spPr>
      </p:pic>
      <p:sp>
        <p:nvSpPr>
          <p:cNvPr id="15" name="Flowchart: Multidocument 14"/>
          <p:cNvSpPr>
            <a:spLocks/>
          </p:cNvSpPr>
          <p:nvPr/>
        </p:nvSpPr>
        <p:spPr>
          <a:xfrm>
            <a:off x="9304819" y="1066800"/>
            <a:ext cx="2772439" cy="2404457"/>
          </a:xfrm>
          <a:prstGeom prst="flowChartMultidocument">
            <a:avLst/>
          </a:prstGeom>
          <a:solidFill>
            <a:schemeClr val="accent5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0" y="-26581"/>
            <a:ext cx="12188825" cy="21852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Fruit Sale Summary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(Cash and Check Orders Only)</a:t>
            </a: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9230650" y="1600719"/>
            <a:ext cx="2365559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latin typeface="Ink Free"/>
              </a:rPr>
              <a:t>Fruit Summary </a:t>
            </a:r>
            <a:r>
              <a:rPr lang="en-US" sz="2400" b="1" dirty="0">
                <a:uFillTx/>
                <a:latin typeface="Ink Free"/>
              </a:rPr>
              <a:t>form</a:t>
            </a:r>
            <a:r>
              <a:rPr lang="en-US" sz="2400" b="1" dirty="0">
                <a:latin typeface="Ink Free"/>
              </a:rPr>
              <a:t> is on</a:t>
            </a:r>
            <a:r>
              <a:rPr lang="en-US" sz="2400" b="1" dirty="0">
                <a:uFillTx/>
                <a:latin typeface="Ink Free"/>
              </a:rPr>
              <a:t> the </a:t>
            </a:r>
            <a:r>
              <a:rPr lang="en-US" sz="2400" b="1" dirty="0">
                <a:latin typeface="Ink Free"/>
              </a:rPr>
              <a:t>front of the envelope</a:t>
            </a:r>
            <a:endParaRPr lang="en-US" dirty="0"/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5180012" y="4859167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5" name="Wave 4"/>
          <p:cNvSpPr>
            <a:spLocks/>
          </p:cNvSpPr>
          <p:nvPr/>
        </p:nvSpPr>
        <p:spPr>
          <a:xfrm>
            <a:off x="5026023" y="5187782"/>
            <a:ext cx="6400801" cy="1452506"/>
          </a:xfrm>
          <a:prstGeom prst="wave">
            <a:avLst>
              <a:gd name="adj1" fmla="val 12500"/>
              <a:gd name="adj2" fmla="val 325"/>
            </a:avLst>
          </a:prstGeom>
          <a:solidFill>
            <a:srgbClr val="C00000"/>
          </a:solidFill>
          <a:ln w="57150">
            <a:noFill/>
            <a:miter lim="800000"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uFillTx/>
                <a:latin typeface="Ink Free" panose="03080402000500000000" pitchFamily="66" charset="0"/>
              </a:rPr>
              <a:t>Fruit will be delivered to the Engineering Room </a:t>
            </a:r>
          </a:p>
          <a:p>
            <a:pPr algn="ctr"/>
            <a:r>
              <a:rPr lang="en-US" sz="2400" b="1" dirty="0">
                <a:uFillTx/>
                <a:latin typeface="Ink Free"/>
              </a:rPr>
              <a:t>on </a:t>
            </a:r>
            <a:r>
              <a:rPr lang="en-US" sz="2400" b="1" dirty="0">
                <a:latin typeface="Ink Free"/>
              </a:rPr>
              <a:t>Wednesday</a:t>
            </a:r>
            <a:r>
              <a:rPr lang="en-US" sz="2400" b="1" dirty="0">
                <a:uFillTx/>
                <a:latin typeface="Ink Free"/>
              </a:rPr>
              <a:t>, </a:t>
            </a:r>
            <a:r>
              <a:rPr lang="en-US" sz="2400" b="1" dirty="0">
                <a:latin typeface="Ink Free"/>
              </a:rPr>
              <a:t>December 7th</a:t>
            </a:r>
            <a:endParaRPr lang="en-US" sz="2400" b="1" dirty="0">
              <a:uFillTx/>
              <a:latin typeface="Ink Free"/>
            </a:endParaRPr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2286510" y="5680042"/>
            <a:ext cx="2050538" cy="470871"/>
          </a:xfrm>
          <a:prstGeom prst="ellipse">
            <a:avLst/>
          </a:prstGeom>
          <a:noFill/>
          <a:ln w="571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99433" y="2713359"/>
            <a:ext cx="3693250" cy="30022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innerShdw blurRad="63500" dist="50800" dir="8100000">
              <a:srgbClr val="000000">
                <a:alpha val="50000"/>
              </a:srgbClr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095431-99FF-C9E8-8B52-B90EE61D0AE5}"/>
              </a:ext>
            </a:extLst>
          </p:cNvPr>
          <p:cNvSpPr/>
          <p:nvPr/>
        </p:nvSpPr>
        <p:spPr>
          <a:xfrm>
            <a:off x="3541515" y="2649754"/>
            <a:ext cx="650459" cy="2535190"/>
          </a:xfrm>
          <a:prstGeom prst="roundRect">
            <a:avLst/>
          </a:prstGeom>
          <a:noFill/>
          <a:ln w="5715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3CBFF53-A11D-1BCE-F6FE-97412A6DD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231013"/>
              </p:ext>
            </p:extLst>
          </p:nvPr>
        </p:nvGraphicFramePr>
        <p:xfrm>
          <a:off x="285501" y="373933"/>
          <a:ext cx="600490" cy="603504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600490">
                  <a:extLst>
                    <a:ext uri="{9D8B030D-6E8A-4147-A177-3AD203B41FA5}">
                      <a16:colId xmlns:a16="http://schemas.microsoft.com/office/drawing/2014/main" val="38413973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Fill In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07086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83328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$32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858524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725370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$30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34425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51366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$33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016865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718169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$24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29399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817761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$33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10693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577228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$65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22221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335315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$40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299665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9639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$49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70811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604364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$38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47838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233429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$37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045240"/>
                  </a:ext>
                </a:extLst>
              </a:tr>
              <a:tr h="2599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$37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174844"/>
                  </a:ext>
                </a:extLst>
              </a:tr>
            </a:tbl>
          </a:graphicData>
        </a:graphic>
      </p:graphicFrame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59D3120F-EDDA-2AAE-CB94-A9143D2D5619}"/>
              </a:ext>
            </a:extLst>
          </p:cNvPr>
          <p:cNvSpPr/>
          <p:nvPr/>
        </p:nvSpPr>
        <p:spPr>
          <a:xfrm>
            <a:off x="1008038" y="3366845"/>
            <a:ext cx="2361461" cy="484632"/>
          </a:xfrm>
          <a:prstGeom prst="stripedRightArrow">
            <a:avLst/>
          </a:prstGeom>
          <a:solidFill>
            <a:srgbClr val="C00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5B80E63-453E-4790-93A3-DF0A829D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196" y="2294144"/>
            <a:ext cx="4676146" cy="32221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B659DEF-E723-4D69-B4AC-C64EAA8C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89" y="1894071"/>
            <a:ext cx="4053762" cy="3069858"/>
          </a:xfrm>
          <a:prstGeom prst="rect">
            <a:avLst/>
          </a:prstGeom>
          <a:ln w="57150">
            <a:solidFill>
              <a:srgbClr val="C00000"/>
            </a:solidFill>
            <a:prstDash val="solid"/>
          </a:ln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234944" y="0"/>
            <a:ext cx="1155541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Online Ordering for Local Delivery</a:t>
            </a:r>
          </a:p>
          <a:p>
            <a:br>
              <a:rPr lang="en-US" sz="6000" dirty="0">
                <a:solidFill>
                  <a:srgbClr val="FFD03B"/>
                </a:solidFill>
                <a:uFillTx/>
                <a:latin typeface="Ink Free" panose="03080402000500000000" pitchFamily="66" charset="0"/>
              </a:rPr>
            </a:br>
            <a:endParaRPr lang="en-US" sz="6000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1293812" y="1057714"/>
            <a:ext cx="1249680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en-US" sz="2400" b="1" dirty="0">
                <a:uFillTx/>
                <a:latin typeface="Ink Free"/>
              </a:rPr>
              <a:t>Go </a:t>
            </a:r>
            <a:r>
              <a:rPr lang="en-US" sz="2400" b="1" dirty="0">
                <a:latin typeface="Ink Free"/>
              </a:rPr>
              <a:t>to </a:t>
            </a:r>
            <a:r>
              <a:rPr lang="en-US" sz="2400" b="1" dirty="0">
                <a:solidFill>
                  <a:srgbClr val="01853C"/>
                </a:solidFill>
                <a:latin typeface="Ink Free"/>
              </a:rPr>
              <a:t>www.freshfruitorder</a:t>
            </a:r>
            <a:r>
              <a:rPr lang="en-US" sz="2400" b="1" dirty="0">
                <a:solidFill>
                  <a:srgbClr val="01853C"/>
                </a:solidFill>
                <a:uFillTx/>
                <a:latin typeface="Ink Free"/>
              </a:rPr>
              <a:t>.org/</a:t>
            </a:r>
            <a:r>
              <a:rPr lang="en-US" sz="2400" b="1" dirty="0">
                <a:solidFill>
                  <a:srgbClr val="01853C"/>
                </a:solidFill>
                <a:latin typeface="Ink Free"/>
              </a:rPr>
              <a:t>LRHSBandsClub</a:t>
            </a:r>
            <a:endParaRPr lang="en-US" sz="2400" b="1" dirty="0">
              <a:solidFill>
                <a:srgbClr val="01853C"/>
              </a:solidFill>
              <a:uFillTx/>
              <a:latin typeface="Ink Free"/>
            </a:endParaRPr>
          </a:p>
          <a:p>
            <a:pPr marL="3086100" lvl="6" indent="-342900" fontAlgn="base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Customers place orders online</a:t>
            </a:r>
          </a:p>
          <a:p>
            <a:pPr marL="4000500" lvl="8" indent="-342900" fontAlgn="base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Choose student name in shopping cart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46477" y="5618362"/>
            <a:ext cx="71358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uFillTx/>
                <a:latin typeface="Ink Free" panose="03080402000500000000" pitchFamily="66" charset="0"/>
              </a:rPr>
              <a:t>Fruit Coordinator will forward order confirmation to student with delivery information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548079" y="2378980"/>
            <a:ext cx="2335948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Wingdings" panose="020B0604020202020204" pitchFamily="34" charset="0"/>
              <a:buChar char="Ø"/>
            </a:pPr>
            <a:r>
              <a:rPr lang="en-US" sz="2400" b="1" dirty="0">
                <a:solidFill>
                  <a:srgbClr val="4754B5"/>
                </a:solidFill>
                <a:uFillTx/>
                <a:latin typeface="Ink Free"/>
              </a:rPr>
              <a:t>Customer will enter local address for Member Delivery items in ‘About You’ section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27866" y="1892006"/>
            <a:ext cx="671146" cy="915232"/>
          </a:xfrm>
          <a:prstGeom prst="straightConnector1">
            <a:avLst/>
          </a:prstGeom>
          <a:ln w="76200">
            <a:solidFill>
              <a:srgbClr val="FF0000"/>
            </a:solidFill>
            <a:miter lim="800000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187503" y="1996321"/>
            <a:ext cx="2388674" cy="2398451"/>
          </a:xfrm>
          <a:prstGeom prst="straightConnector1">
            <a:avLst/>
          </a:prstGeom>
          <a:ln w="762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384251" y="1528479"/>
            <a:ext cx="11582400" cy="47397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3825" fontAlgn="base"/>
            <a:br>
              <a:rPr lang="en-US" dirty="0">
                <a:uFillTx/>
              </a:rPr>
            </a:br>
            <a:r>
              <a:rPr lang="en-US" sz="4400" b="1" i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SHIPPING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 –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Direct Delivery Items</a:t>
            </a:r>
            <a:r>
              <a:rPr lang="en-US" sz="4400" dirty="0">
                <a:solidFill>
                  <a:srgbClr val="FFD03B"/>
                </a:solidFill>
                <a:uFillTx/>
                <a:latin typeface="Ink Free"/>
              </a:rPr>
              <a:t> </a:t>
            </a:r>
          </a:p>
          <a:p>
            <a:pPr marL="123825" fontAlgn="base"/>
            <a:endParaRPr lang="en-US" sz="4000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  <a:p>
            <a:pPr marL="123825"/>
            <a:endParaRPr lang="en-US" sz="4000" dirty="0">
              <a:solidFill>
                <a:srgbClr val="FFD03B"/>
              </a:solidFill>
              <a:latin typeface="Ink Free"/>
              <a:cs typeface="Calibri" panose="020F0502020204030204" pitchFamily="34" charset="0"/>
            </a:endParaRPr>
          </a:p>
          <a:p>
            <a:pPr marL="1609725" lvl="2" indent="-571500" fontAlgn="base">
              <a:buFont typeface="Wingdings" panose="05000000000000000000" pitchFamily="2" charset="2"/>
              <a:buChar char="Ø"/>
            </a:pPr>
            <a:r>
              <a:rPr lang="en-US" sz="40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Direct Ship </a:t>
            </a:r>
            <a:r>
              <a:rPr lang="en-US" sz="4000" dirty="0">
                <a:uFillTx/>
                <a:latin typeface="Ink Free" panose="03080402000500000000" pitchFamily="66" charset="0"/>
              </a:rPr>
              <a:t>– Continental US Only</a:t>
            </a:r>
          </a:p>
          <a:p>
            <a:pPr marL="1495425" lvl="3" fontAlgn="base"/>
            <a:r>
              <a:rPr lang="en-US" sz="40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Credit Card </a:t>
            </a:r>
            <a:r>
              <a:rPr lang="en-US" sz="4000" b="1" dirty="0">
                <a:uFillTx/>
                <a:latin typeface="Ink Free" panose="03080402000500000000" pitchFamily="66" charset="0"/>
                <a:cs typeface="Calibri" panose="020F0502020204030204" pitchFamily="34" charset="0"/>
              </a:rPr>
              <a:t>Payments Only</a:t>
            </a:r>
          </a:p>
          <a:p>
            <a:pPr marL="2066925" lvl="3" indent="-571500" fontAlgn="base">
              <a:buFont typeface="Wingdings" panose="05000000000000000000" pitchFamily="2" charset="2"/>
              <a:buChar char="Ø"/>
            </a:pPr>
            <a:endParaRPr lang="en-US" sz="4000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  <a:p>
            <a:pPr algn="ctr"/>
            <a:r>
              <a:rPr lang="en-US" sz="4000" dirty="0">
                <a:solidFill>
                  <a:srgbClr val="01853C"/>
                </a:solidFill>
                <a:uFillTx/>
                <a:ea typeface="+mn-lt"/>
                <a:cs typeface="+mn-lt"/>
              </a:rPr>
              <a:t>www.</a:t>
            </a:r>
            <a:r>
              <a:rPr lang="en-US" sz="4000" dirty="0">
                <a:solidFill>
                  <a:srgbClr val="01853C"/>
                </a:solidFill>
                <a:ea typeface="+mn-lt"/>
                <a:cs typeface="+mn-lt"/>
              </a:rPr>
              <a:t>freshfruitorder</a:t>
            </a:r>
            <a:r>
              <a:rPr lang="en-US" sz="4000" dirty="0">
                <a:solidFill>
                  <a:srgbClr val="01853C"/>
                </a:solidFill>
                <a:uFillTx/>
                <a:ea typeface="+mn-lt"/>
                <a:cs typeface="+mn-lt"/>
              </a:rPr>
              <a:t>.org/</a:t>
            </a:r>
            <a:r>
              <a:rPr lang="en-US" sz="4000" dirty="0">
                <a:solidFill>
                  <a:srgbClr val="01853C"/>
                </a:solidFill>
                <a:ea typeface="+mn-lt"/>
                <a:cs typeface="+mn-lt"/>
              </a:rPr>
              <a:t>LRHSBandsClub/</a:t>
            </a:r>
            <a:endParaRPr lang="en-US" sz="4000">
              <a:solidFill>
                <a:srgbClr val="01853C"/>
              </a:solidFill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74612" y="304800"/>
            <a:ext cx="11963399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The 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Second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 Way to Sell Fruit</a:t>
            </a:r>
            <a:endParaRPr lang="en-US" sz="6600" u="sng">
              <a:solidFill>
                <a:schemeClr val="accent6">
                  <a:lumMod val="75000"/>
                </a:schemeClr>
              </a:solidFill>
              <a:uFillTx/>
              <a:latin typeface="Ink Free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0F42EC-27B5-4BAA-A654-EED5E4207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866" y="2529064"/>
            <a:ext cx="3579118" cy="10721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1103302" y="76200"/>
            <a:ext cx="9982220" cy="1107996"/>
          </a:xfrm>
          <a:prstGeom prst="rect">
            <a:avLst/>
          </a:prstGeom>
          <a:ln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6600" b="1" u="sng" dirty="0">
                <a:solidFill>
                  <a:srgbClr val="4754B5"/>
                </a:solidFill>
                <a:uFillTx/>
                <a:latin typeface="Ink Free"/>
              </a:rPr>
              <a:t>Direct Ship Online Ordering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249419" y="1310535"/>
            <a:ext cx="820422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uFillTx/>
                <a:latin typeface="Ink Free"/>
              </a:rPr>
              <a:t>Go to </a:t>
            </a:r>
            <a:r>
              <a:rPr lang="pl-PL" sz="2400" b="1" dirty="0">
                <a:solidFill>
                  <a:srgbClr val="01853C"/>
                </a:solidFill>
                <a:uFillTx/>
                <a:latin typeface="Ink Free"/>
              </a:rPr>
              <a:t>www.freshfruitorder.org/</a:t>
            </a:r>
            <a:r>
              <a:rPr lang="pl-PL" sz="2400" b="1" dirty="0">
                <a:solidFill>
                  <a:srgbClr val="01853C"/>
                </a:solidFill>
                <a:latin typeface="Ink Free"/>
              </a:rPr>
              <a:t>LRHSBandsClub</a:t>
            </a:r>
            <a:endParaRPr lang="en-US" sz="2400" b="1">
              <a:solidFill>
                <a:srgbClr val="01853C"/>
              </a:solidFill>
              <a:uFillTx/>
              <a:latin typeface="Ink Free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54B5"/>
              </a:solidFill>
              <a:uFillTx/>
              <a:latin typeface="Ink Free" panose="03080402000500000000" pitchFamily="66" charset="0"/>
            </a:endParaRPr>
          </a:p>
          <a:p>
            <a:pPr marL="233045" lvl="1" indent="-233045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4754B5"/>
                </a:solidFill>
              </a:rPr>
              <a:t> </a:t>
            </a:r>
            <a:r>
              <a:rPr lang="en-US" sz="2400" b="1" dirty="0">
                <a:solidFill>
                  <a:srgbClr val="4754B5"/>
                </a:solidFill>
                <a:uFillTx/>
              </a:rPr>
              <a:t> 7 Different Gift Boxes to Select</a:t>
            </a:r>
          </a:p>
          <a:p>
            <a:pPr fontAlgn="base"/>
            <a:endParaRPr lang="en-US" sz="2400" b="1" dirty="0">
              <a:solidFill>
                <a:srgbClr val="4754B5"/>
              </a:solidFill>
              <a:uFillTx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4754B5"/>
                </a:solidFill>
              </a:rPr>
              <a:t> </a:t>
            </a:r>
            <a:r>
              <a:rPr lang="en-US" sz="2400" b="1" dirty="0">
                <a:solidFill>
                  <a:srgbClr val="4754B5"/>
                </a:solidFill>
                <a:uFillTx/>
              </a:rPr>
              <a:t> Customer must Choose student name in Shopping Cart</a:t>
            </a:r>
          </a:p>
        </p:txBody>
      </p:sp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AF27EA6-7C9D-4BB0-8763-F7AEA7A6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81" y="1610784"/>
            <a:ext cx="4439310" cy="100883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A01B74-4E11-49DB-9547-AAC891C35DF6}"/>
              </a:ext>
            </a:extLst>
          </p:cNvPr>
          <p:cNvSpPr/>
          <p:nvPr/>
        </p:nvSpPr>
        <p:spPr>
          <a:xfrm>
            <a:off x="9304098" y="1714205"/>
            <a:ext cx="2638349" cy="1013551"/>
          </a:xfrm>
          <a:prstGeom prst="ellipse">
            <a:avLst/>
          </a:prstGeom>
          <a:noFill/>
          <a:ln w="57150">
            <a:solidFill>
              <a:srgbClr val="01853C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EAC7A-994F-7BC7-4BF0-2A095810B7D5}"/>
              </a:ext>
            </a:extLst>
          </p:cNvPr>
          <p:cNvSpPr txBox="1"/>
          <p:nvPr/>
        </p:nvSpPr>
        <p:spPr>
          <a:xfrm>
            <a:off x="213839" y="3428659"/>
            <a:ext cx="69378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,Sans-Serif"/>
              <a:buChar char="Ø"/>
            </a:pP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  Customer will enter</a:t>
            </a:r>
            <a:r>
              <a:rPr lang="en-US" sz="2400" b="1" i="1" dirty="0">
                <a:solidFill>
                  <a:srgbClr val="4754B5"/>
                </a:solidFill>
                <a:ea typeface="+mn-lt"/>
                <a:cs typeface="+mn-lt"/>
              </a:rPr>
              <a:t> </a:t>
            </a:r>
            <a:r>
              <a:rPr lang="en-US" sz="2400" b="1" i="1" dirty="0">
                <a:solidFill>
                  <a:srgbClr val="01853C"/>
                </a:solidFill>
                <a:ea typeface="+mn-lt"/>
                <a:cs typeface="+mn-lt"/>
              </a:rPr>
              <a:t>Recipient address</a:t>
            </a: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, </a:t>
            </a:r>
            <a:r>
              <a:rPr lang="en-US" sz="2400" b="1" i="1" dirty="0">
                <a:solidFill>
                  <a:srgbClr val="01853C"/>
                </a:solidFill>
                <a:ea typeface="+mn-lt"/>
                <a:cs typeface="+mn-lt"/>
              </a:rPr>
              <a:t>Choose Ship Date</a:t>
            </a: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 and write </a:t>
            </a:r>
            <a:r>
              <a:rPr lang="en-US" sz="2400" b="1" i="1" dirty="0">
                <a:solidFill>
                  <a:srgbClr val="01853C"/>
                </a:solidFill>
                <a:ea typeface="+mn-lt"/>
                <a:cs typeface="+mn-lt"/>
              </a:rPr>
              <a:t>Gift Card Message</a:t>
            </a: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 in the </a:t>
            </a:r>
            <a:r>
              <a:rPr lang="en-US" sz="2400" b="1" u="sng" dirty="0">
                <a:solidFill>
                  <a:srgbClr val="4754B5"/>
                </a:solidFill>
                <a:ea typeface="+mn-lt"/>
                <a:cs typeface="+mn-lt"/>
              </a:rPr>
              <a:t>Delivery</a:t>
            </a: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 section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2400" b="1" dirty="0">
                <a:solidFill>
                  <a:srgbClr val="4754B5"/>
                </a:solidFill>
                <a:ea typeface="+mn-lt"/>
                <a:cs typeface="+mn-lt"/>
              </a:rPr>
              <a:t>  Orders are shipped directly to address provided by customer on the requested Date</a:t>
            </a:r>
            <a:endParaRPr lang="en-US" dirty="0"/>
          </a:p>
        </p:txBody>
      </p:sp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24277B-CCCC-CEEE-92D0-6520BC09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940" y="3759655"/>
            <a:ext cx="4796347" cy="222126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7603D0CD-3E04-9AC9-C7EB-A7BD654B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992" y="2790756"/>
            <a:ext cx="1875876" cy="2830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3AEDEE1-2893-C3A2-85EB-B6C8605B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23" y="2693725"/>
            <a:ext cx="2239828" cy="3340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ibbon: Tilted Up 8"/>
          <p:cNvSpPr>
            <a:spLocks/>
          </p:cNvSpPr>
          <p:nvPr/>
        </p:nvSpPr>
        <p:spPr>
          <a:xfrm>
            <a:off x="164101" y="4869654"/>
            <a:ext cx="5410200" cy="1710806"/>
          </a:xfrm>
          <a:prstGeom prst="ribbon2">
            <a:avLst/>
          </a:prstGeom>
          <a:solidFill>
            <a:srgbClr val="FF0000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7" name="Rectangle: Diagonal Corners Snipped 6"/>
          <p:cNvSpPr>
            <a:spLocks/>
          </p:cNvSpPr>
          <p:nvPr/>
        </p:nvSpPr>
        <p:spPr>
          <a:xfrm>
            <a:off x="949520" y="1715421"/>
            <a:ext cx="9973636" cy="844606"/>
          </a:xfrm>
          <a:prstGeom prst="snip2DiagRect">
            <a:avLst/>
          </a:prstGeom>
          <a:solidFill>
            <a:srgbClr val="FF0000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2301397" y="666100"/>
            <a:ext cx="7929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>
                <a:uFillTx/>
              </a:rPr>
            </a:br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317124" y="2788698"/>
            <a:ext cx="7070377" cy="14875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60"/>
              </a:spcBef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IN THE ENVELOPE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: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uFillTx/>
              <a:latin typeface="Ink Free" panose="03080402000500000000" pitchFamily="66" charset="0"/>
            </a:endParaRPr>
          </a:p>
          <a:p>
            <a:pPr marL="342900" indent="-34290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 Summary sheet 	</a:t>
            </a:r>
          </a:p>
          <a:p>
            <a:pPr marL="342900" indent="-34290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All money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 (cash &amp; checks)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uFillTx/>
              <a:latin typeface="Ink Free"/>
            </a:endParaRPr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>
            <a:off x="0" y="120658"/>
            <a:ext cx="12114212" cy="14403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Deadline for 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ALL STUDENTS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to Return Orders &amp; Empty Envelopes (no orders taken)</a:t>
            </a:r>
            <a:r>
              <a:rPr lang="en-US" sz="4800" b="1" dirty="0">
                <a:solidFill>
                  <a:srgbClr val="FFD03B"/>
                </a:solidFill>
                <a:latin typeface="Ink Free"/>
              </a:rPr>
              <a:t> </a:t>
            </a:r>
            <a:endParaRPr lang="en-US" sz="4800" b="1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695939" y="5022806"/>
            <a:ext cx="252580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0"/>
              </a:spcBef>
            </a:pPr>
            <a:r>
              <a:rPr lang="en-US" sz="2000" b="1" dirty="0">
                <a:uFillTx/>
                <a:latin typeface="Ink Free" panose="03080402000500000000" pitchFamily="66" charset="0"/>
              </a:rPr>
              <a:t>Remember all checks are payable to:</a:t>
            </a:r>
          </a:p>
          <a:p>
            <a:pPr>
              <a:spcBef>
                <a:spcPts val="360"/>
              </a:spcBef>
            </a:pPr>
            <a:r>
              <a:rPr lang="en-US" sz="2400" b="1" dirty="0">
                <a:uFillTx/>
                <a:latin typeface="Ink Free" panose="03080402000500000000" pitchFamily="66" charset="0"/>
              </a:rPr>
              <a:t>LRHS Bands Club</a:t>
            </a: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28567" y="1646733"/>
            <a:ext cx="10470084" cy="9172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FillTx/>
                <a:latin typeface="Ink Free"/>
              </a:rPr>
              <a:t>November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k Free"/>
              </a:rPr>
              <a:t>9</a:t>
            </a:r>
            <a:r>
              <a:rPr lang="en-US" sz="54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k Free"/>
              </a:rPr>
              <a:t>th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FillTx/>
                <a:latin typeface="Ink Free"/>
              </a:rPr>
              <a:t> prior to 1</a:t>
            </a:r>
            <a:r>
              <a:rPr lang="en-US" sz="54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FillTx/>
                <a:latin typeface="Ink Free"/>
              </a:rPr>
              <a:t>st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FillTx/>
                <a:latin typeface="Ink Free"/>
              </a:rPr>
              <a:t> period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3DF33-113C-6626-E792-5EF3D835C7BC}"/>
              </a:ext>
            </a:extLst>
          </p:cNvPr>
          <p:cNvSpPr txBox="1"/>
          <p:nvPr/>
        </p:nvSpPr>
        <p:spPr>
          <a:xfrm>
            <a:off x="7312337" y="2694187"/>
            <a:ext cx="273016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u="sng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ON THE ENVELOPE</a:t>
            </a:r>
            <a:r>
              <a:rPr lang="en-US" sz="2800" b="1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: </a:t>
            </a:r>
            <a:r>
              <a:rPr lang="en-US" sz="2800" dirty="0">
                <a:solidFill>
                  <a:srgbClr val="FFFFFF"/>
                </a:solidFill>
                <a:latin typeface="Ink Free"/>
                <a:ea typeface="Arial"/>
                <a:cs typeface="Arial"/>
              </a:rPr>
              <a:t>​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Fruit</a:t>
            </a:r>
            <a:r>
              <a:rPr lang="en-US" sz="2800" b="1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 </a:t>
            </a:r>
            <a:r>
              <a:rPr lang="en-US" sz="2800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Summary sheet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4754B5"/>
                </a:solidFill>
                <a:latin typeface="Ink Free"/>
                <a:ea typeface="Arial"/>
                <a:cs typeface="Arial"/>
              </a:rPr>
              <a:t>Fruit, Flower, Donation &amp; Total Collected </a:t>
            </a:r>
            <a:r>
              <a:rPr lang="en-US" sz="2800" dirty="0">
                <a:solidFill>
                  <a:srgbClr val="FFFFFF"/>
                </a:solidFill>
                <a:latin typeface="Ink Free"/>
                <a:ea typeface="Arial"/>
                <a:cs typeface="Arial"/>
              </a:rPr>
              <a:t>​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D7EF18-512A-E0F1-BE94-4F73FA44365F}"/>
              </a:ext>
            </a:extLst>
          </p:cNvPr>
          <p:cNvCxnSpPr/>
          <p:nvPr/>
        </p:nvCxnSpPr>
        <p:spPr>
          <a:xfrm flipH="1" flipV="1">
            <a:off x="6699419" y="4187129"/>
            <a:ext cx="996537" cy="1551099"/>
          </a:xfrm>
          <a:prstGeom prst="straightConnector1">
            <a:avLst/>
          </a:prstGeom>
          <a:ln w="5715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8D6FF9-2D67-8275-009B-0E3E36135E3B}"/>
              </a:ext>
            </a:extLst>
          </p:cNvPr>
          <p:cNvCxnSpPr/>
          <p:nvPr/>
        </p:nvCxnSpPr>
        <p:spPr>
          <a:xfrm>
            <a:off x="9089916" y="3832679"/>
            <a:ext cx="1199457" cy="312545"/>
          </a:xfrm>
          <a:prstGeom prst="straightConnector1">
            <a:avLst/>
          </a:prstGeom>
          <a:ln w="5715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/>
          </p:cNvSpPr>
          <p:nvPr/>
        </p:nvSpPr>
        <p:spPr>
          <a:xfrm>
            <a:off x="-230188" y="441766"/>
            <a:ext cx="11887199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Fruit Delivery</a:t>
            </a:r>
          </a:p>
          <a:p>
            <a:pPr algn="ctr"/>
            <a:r>
              <a:rPr lang="en-US" sz="6000" b="1" dirty="0">
                <a:latin typeface="Ink Free"/>
                <a:ea typeface="+mn-lt"/>
                <a:cs typeface="+mn-lt"/>
              </a:rPr>
              <a:t>Wednesday</a:t>
            </a:r>
            <a:r>
              <a:rPr lang="en-US" sz="6000" b="1" dirty="0">
                <a:uFillTx/>
                <a:latin typeface="Ink Free"/>
                <a:ea typeface="+mn-lt"/>
                <a:cs typeface="+mn-lt"/>
              </a:rPr>
              <a:t>,</a:t>
            </a:r>
            <a:r>
              <a:rPr lang="en-US" sz="6000" b="1" dirty="0">
                <a:latin typeface="Ink Free"/>
                <a:ea typeface="+mn-lt"/>
                <a:cs typeface="+mn-lt"/>
              </a:rPr>
              <a:t> </a:t>
            </a:r>
            <a:endParaRPr lang="en-US" sz="6000" dirty="0">
              <a:uFillTx/>
              <a:latin typeface="Ink Free"/>
              <a:ea typeface="+mn-lt"/>
              <a:cs typeface="+mn-lt"/>
            </a:endParaRPr>
          </a:p>
          <a:p>
            <a:pPr algn="ctr"/>
            <a:r>
              <a:rPr lang="en-US" sz="6000" b="1" dirty="0">
                <a:latin typeface="Ink Free"/>
                <a:ea typeface="+mn-lt"/>
                <a:cs typeface="+mn-lt"/>
              </a:rPr>
              <a:t>December 7th</a:t>
            </a:r>
            <a:endParaRPr lang="en-US" dirty="0">
              <a:latin typeface="Ink Free"/>
            </a:endParaRPr>
          </a:p>
          <a:p>
            <a:pPr algn="ctr"/>
            <a:endParaRPr lang="en-US" sz="5400" b="1" dirty="0">
              <a:uFillTx/>
              <a:latin typeface="Ink Free" panose="03080402000500000000" pitchFamily="66" charset="0"/>
            </a:endParaRPr>
          </a:p>
          <a:p>
            <a:pPr algn="ctr"/>
            <a:br>
              <a:rPr lang="en-US" sz="5400" dirty="0">
                <a:uFillTx/>
              </a:rPr>
            </a:br>
            <a:endParaRPr lang="en-US" sz="5400" b="1" dirty="0">
              <a:uFillTx/>
              <a:latin typeface="Ink Free" panose="03080402000500000000" pitchFamily="66" charset="0"/>
            </a:endParaRP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674876" y="4830670"/>
            <a:ext cx="851975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 Delivery</a:t>
            </a:r>
            <a:br>
              <a:rPr lang="en-US" sz="6000" b="1" dirty="0">
                <a:uFillTx/>
                <a:latin typeface="Ink Free" panose="03080402000500000000" pitchFamily="66" charset="0"/>
              </a:rPr>
            </a:br>
            <a:r>
              <a:rPr lang="en-US" sz="6000" b="1" dirty="0">
                <a:solidFill>
                  <a:srgbClr val="FFFFFF"/>
                </a:solidFill>
                <a:latin typeface="Ink Free"/>
              </a:rPr>
              <a:t>Thursday</a:t>
            </a:r>
            <a:r>
              <a:rPr lang="en-US" sz="6000" b="1" dirty="0">
                <a:solidFill>
                  <a:srgbClr val="FFFFFF"/>
                </a:solidFill>
                <a:uFillTx/>
                <a:latin typeface="Ink Free"/>
              </a:rPr>
              <a:t>, December </a:t>
            </a:r>
            <a:r>
              <a:rPr lang="en-US" sz="6000" b="1" dirty="0">
                <a:solidFill>
                  <a:srgbClr val="FFFFFF"/>
                </a:solidFill>
                <a:latin typeface="Ink Free"/>
              </a:rPr>
              <a:t>8th</a:t>
            </a:r>
            <a:endParaRPr lang="en-US" sz="6000" dirty="0">
              <a:uFillTx/>
              <a:latin typeface="Ink Free"/>
            </a:endParaRPr>
          </a:p>
        </p:txBody>
      </p:sp>
      <p:pic>
        <p:nvPicPr>
          <p:cNvPr id="4" name="Picture 3" descr="A group of oranges in a pile  Description generated with very high confiden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">
            <a:off x="463930" y="2772428"/>
            <a:ext cx="2641959" cy="1760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 descr="A slice of orange fruit  Description generated with high confidenc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89963">
            <a:off x="521302" y="717414"/>
            <a:ext cx="2395974" cy="15973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 descr="A picture containing fruit, oranges, food, citrus  Description generated with very high confidenc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3681">
            <a:off x="8780906" y="520748"/>
            <a:ext cx="2872016" cy="17716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 descr="A close up of a flower  Description generated with very high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9428">
            <a:off x="7223301" y="2695881"/>
            <a:ext cx="4360823" cy="2836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A cactus in a pink flower pot  Description generated with very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839" y="5129031"/>
            <a:ext cx="2089150" cy="1566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303212" y="106739"/>
            <a:ext cx="11885613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IMPORTANT QUESTION</a:t>
            </a:r>
          </a:p>
          <a:p>
            <a:br>
              <a:rPr lang="en-US" sz="6600" b="1" dirty="0">
                <a:solidFill>
                  <a:srgbClr val="FFD03B"/>
                </a:solidFill>
                <a:uFillTx/>
                <a:latin typeface="Ink Free" panose="03080402000500000000" pitchFamily="66" charset="0"/>
              </a:rPr>
            </a:br>
            <a:endParaRPr lang="en-US" sz="6600" b="1" dirty="0">
              <a:solidFill>
                <a:srgbClr val="FFD03B"/>
              </a:solidFill>
              <a:uFillTx/>
              <a:latin typeface="Ink Free" panose="03080402000500000000" pitchFamily="66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151605" y="1472893"/>
            <a:ext cx="11885613" cy="52783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indent="-742950" fontAlgn="base">
              <a:buAutoNum type="alphaUcPeriod" startAt="17"/>
            </a:pPr>
            <a:r>
              <a:rPr lang="en-US" sz="4400" b="1" dirty="0"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When do profits from this sale go into my   	student’s band account?</a:t>
            </a:r>
          </a:p>
          <a:p>
            <a:pPr marL="914400" indent="-914400" fontAlgn="base">
              <a:buAutoNum type="alphaUcPeriod"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uFillTx/>
                <a:latin typeface="Calibri"/>
                <a:cs typeface="Calibri"/>
              </a:rPr>
              <a:t>Around mid- January,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2022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sz="4000" dirty="0">
              <a:uFillTx/>
            </a:endParaRPr>
          </a:p>
          <a:p>
            <a:pPr indent="-342900" algn="ctr">
              <a:spcBef>
                <a:spcPts val="640"/>
              </a:spcBef>
            </a:pPr>
            <a:r>
              <a:rPr lang="en-US" sz="4800" b="1" u="sng" dirty="0">
                <a:uFillTx/>
                <a:latin typeface="Ink Free" panose="03080402000500000000" pitchFamily="66" charset="0"/>
              </a:rPr>
              <a:t>$$$ Donations!!!</a:t>
            </a:r>
          </a:p>
          <a:p>
            <a:pPr fontAlgn="base">
              <a:spcBef>
                <a:spcPts val="600"/>
              </a:spcBef>
            </a:pPr>
            <a:r>
              <a:rPr lang="en-US" sz="4000" b="1" dirty="0">
                <a:latin typeface="Ink Free"/>
              </a:rPr>
              <a:t> </a:t>
            </a:r>
            <a:r>
              <a:rPr lang="en-US" sz="4000" b="1" dirty="0">
                <a:uFillTx/>
                <a:latin typeface="Ink Free"/>
              </a:rPr>
              <a:t> *** </a:t>
            </a:r>
            <a:r>
              <a:rPr lang="en-US" sz="4000" dirty="0">
                <a:uFillTx/>
                <a:latin typeface="Ink Free"/>
              </a:rPr>
              <a:t>90% of the money collected by the student will</a:t>
            </a:r>
            <a:r>
              <a:rPr lang="en-US" sz="4000" dirty="0">
                <a:latin typeface="Ink Free"/>
              </a:rPr>
              <a:t>   	     </a:t>
            </a:r>
            <a:r>
              <a:rPr lang="en-US" sz="4000" dirty="0">
                <a:uFillTx/>
                <a:latin typeface="Ink Free"/>
              </a:rPr>
              <a:t> go towards that student’s account ***</a:t>
            </a:r>
          </a:p>
          <a:p>
            <a:pPr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uFillTx/>
                <a:latin typeface="Calibri" panose="020F0502020204030204" pitchFamily="34" charset="0"/>
              </a:rPr>
              <a:t>10%</a:t>
            </a:r>
            <a:r>
              <a:rPr lang="en-US" dirty="0">
                <a:solidFill>
                  <a:srgbClr val="000000"/>
                </a:solidFill>
                <a:uFillTx/>
                <a:latin typeface="Calibri" panose="020F0502020204030204" pitchFamily="34" charset="0"/>
              </a:rPr>
              <a:t> will go towards the </a:t>
            </a:r>
            <a:r>
              <a:rPr lang="en-US" b="1" dirty="0">
                <a:solidFill>
                  <a:srgbClr val="000000"/>
                </a:solidFill>
                <a:uFillTx/>
                <a:latin typeface="Calibri" panose="020F0502020204030204" pitchFamily="34" charset="0"/>
              </a:rPr>
              <a:t>band general fund </a:t>
            </a:r>
            <a:endParaRPr lang="en-US" b="1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227012" y="228600"/>
            <a:ext cx="117348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u="sng" dirty="0">
                <a:uFillTx/>
                <a:latin typeface="Ink Free" panose="03080402000500000000" pitchFamily="66" charset="0"/>
              </a:rPr>
              <a:t>FRUIT AND FLOWERS FOLDER </a:t>
            </a: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223037" y="6166364"/>
            <a:ext cx="3352800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uFillTx/>
              </a:rPr>
              <a:t>INSTRUCTION SHEET</a:t>
            </a:r>
          </a:p>
          <a:p>
            <a:pPr>
              <a:lnSpc>
                <a:spcPct val="90000"/>
              </a:lnSpc>
            </a:pPr>
            <a:endParaRPr lang="en-US" sz="2400" dirty="0">
              <a:uFillTx/>
            </a:endParaRPr>
          </a:p>
        </p:txBody>
      </p:sp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89636F8-AF28-3249-80B0-15236F23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235" y="1502066"/>
            <a:ext cx="3413292" cy="4392372"/>
          </a:xfrm>
          <a:prstGeom prst="rect">
            <a:avLst/>
          </a:prstGeom>
          <a:ln w="1270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9" descr="Text, letter&#10;&#10;Description automatically generated">
            <a:extLst>
              <a:ext uri="{FF2B5EF4-FFF2-40B4-BE49-F238E27FC236}">
                <a16:creationId xmlns:a16="http://schemas.microsoft.com/office/drawing/2014/main" id="{F53FFC02-4A59-9510-F864-96B483A5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38" y="1311123"/>
            <a:ext cx="4780511" cy="3185144"/>
          </a:xfrm>
          <a:prstGeom prst="rect">
            <a:avLst/>
          </a:prstGeom>
        </p:spPr>
      </p:pic>
      <p:pic>
        <p:nvPicPr>
          <p:cNvPr id="10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4E82002E-11BA-1C37-B0E2-4F708303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860" y="3024341"/>
            <a:ext cx="2362807" cy="35229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B8E708-DC03-4448-76CD-61931C8890A3}"/>
              </a:ext>
            </a:extLst>
          </p:cNvPr>
          <p:cNvSpPr txBox="1"/>
          <p:nvPr/>
        </p:nvSpPr>
        <p:spPr>
          <a:xfrm>
            <a:off x="337003" y="4853191"/>
            <a:ext cx="3960617" cy="142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4754B5"/>
                </a:solidFill>
              </a:rPr>
              <a:t>Envelope Contents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rgbClr val="4754B5"/>
                </a:solidFill>
              </a:rPr>
              <a:t>2 Pink Flower Sheets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rgbClr val="4754B5"/>
                </a:solidFill>
              </a:rPr>
              <a:t>1 Fruit Brochure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rgbClr val="4754B5"/>
                </a:solidFill>
              </a:rPr>
              <a:t>1 Green Instruction 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44E9E-64BB-E573-5DD4-27296123B934}"/>
              </a:ext>
            </a:extLst>
          </p:cNvPr>
          <p:cNvSpPr txBox="1"/>
          <p:nvPr/>
        </p:nvSpPr>
        <p:spPr>
          <a:xfrm>
            <a:off x="5127040" y="1123059"/>
            <a:ext cx="2873176" cy="2086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4754B5"/>
                </a:solidFill>
              </a:rPr>
              <a:t>Envelope: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4754B5"/>
                </a:solidFill>
              </a:rPr>
              <a:t>Front 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4754B5"/>
                </a:solidFill>
              </a:rPr>
              <a:t>Fruit Summary</a:t>
            </a:r>
            <a:endParaRPr lang="en-US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4754B5"/>
                </a:solidFill>
              </a:rPr>
              <a:t>Back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4754B5"/>
                </a:solidFill>
              </a:rPr>
              <a:t>Total Fundraising Summary</a:t>
            </a:r>
            <a:endParaRPr lang="en-US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/>
          </p:cNvSpPr>
          <p:nvPr/>
        </p:nvSpPr>
        <p:spPr>
          <a:xfrm>
            <a:off x="-230188" y="441766"/>
            <a:ext cx="11887199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Fruit Delivery</a:t>
            </a:r>
          </a:p>
          <a:p>
            <a:pPr algn="ctr"/>
            <a:r>
              <a:rPr lang="en-US" sz="6000" b="1" dirty="0">
                <a:latin typeface="Ink Free"/>
              </a:rPr>
              <a:t>Wednesday</a:t>
            </a:r>
            <a:r>
              <a:rPr lang="en-US" sz="6000" b="1" dirty="0">
                <a:uFillTx/>
                <a:latin typeface="Ink Free"/>
              </a:rPr>
              <a:t>,</a:t>
            </a:r>
            <a:r>
              <a:rPr lang="en-US" sz="6000" b="1" dirty="0">
                <a:latin typeface="Ink Free"/>
              </a:rPr>
              <a:t> </a:t>
            </a:r>
            <a:endParaRPr lang="en-US" sz="6000" b="1" dirty="0">
              <a:uFillTx/>
              <a:latin typeface="Ink Free" panose="03080402000500000000" pitchFamily="66" charset="0"/>
            </a:endParaRPr>
          </a:p>
          <a:p>
            <a:pPr algn="ctr"/>
            <a:r>
              <a:rPr lang="en-US" sz="6000" b="1" dirty="0">
                <a:latin typeface="Ink Free"/>
              </a:rPr>
              <a:t>December 7</a:t>
            </a:r>
            <a:r>
              <a:rPr lang="en-US" sz="6000" b="1" baseline="30000" dirty="0">
                <a:latin typeface="Ink Free"/>
              </a:rPr>
              <a:t>th</a:t>
            </a:r>
            <a:endParaRPr lang="en-US" sz="6000" b="1" dirty="0">
              <a:uFillTx/>
              <a:latin typeface="Ink Free" panose="03080402000500000000" pitchFamily="66" charset="0"/>
            </a:endParaRPr>
          </a:p>
          <a:p>
            <a:pPr algn="ctr"/>
            <a:endParaRPr lang="en-US" sz="5400" b="1" dirty="0">
              <a:uFillTx/>
              <a:latin typeface="Ink Free" panose="03080402000500000000" pitchFamily="66" charset="0"/>
            </a:endParaRPr>
          </a:p>
          <a:p>
            <a:pPr algn="ctr"/>
            <a:br>
              <a:rPr lang="en-US" sz="5400" dirty="0">
                <a:uFillTx/>
              </a:rPr>
            </a:br>
            <a:endParaRPr lang="en-US" sz="5400" b="1" dirty="0">
              <a:uFillTx/>
              <a:latin typeface="Ink Free" panose="03080402000500000000" pitchFamily="66" charset="0"/>
            </a:endParaRP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202429" y="4793736"/>
            <a:ext cx="9342740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 Delivery</a:t>
            </a:r>
            <a:br>
              <a:rPr lang="en-US" sz="6000" b="1" dirty="0">
                <a:uFillTx/>
                <a:latin typeface="Ink Free" panose="03080402000500000000" pitchFamily="66" charset="0"/>
              </a:rPr>
            </a:br>
            <a:r>
              <a:rPr lang="en-US" sz="6000" b="1" dirty="0">
                <a:solidFill>
                  <a:srgbClr val="FFFFFF"/>
                </a:solidFill>
                <a:latin typeface="Ink Free"/>
              </a:rPr>
              <a:t>Thursday</a:t>
            </a:r>
            <a:r>
              <a:rPr lang="en-US" sz="6000" b="1" dirty="0">
                <a:solidFill>
                  <a:srgbClr val="FFFFFF"/>
                </a:solidFill>
                <a:uFillTx/>
                <a:latin typeface="Ink Free"/>
              </a:rPr>
              <a:t>, December </a:t>
            </a:r>
            <a:r>
              <a:rPr lang="en-US" sz="6000" b="1" dirty="0">
                <a:solidFill>
                  <a:srgbClr val="FFFFFF"/>
                </a:solidFill>
                <a:latin typeface="Ink Free"/>
              </a:rPr>
              <a:t>8th</a:t>
            </a:r>
            <a:endParaRPr lang="en-US" sz="6000" dirty="0">
              <a:uFillTx/>
              <a:latin typeface="Ink Free"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3236912" y="1846793"/>
            <a:ext cx="11963400" cy="830997"/>
          </a:xfrm>
          <a:prstGeom prst="flowChartInputOutpu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400" dirty="0">
                <a:uFillTx/>
              </a:rPr>
            </a:br>
            <a:endParaRPr lang="en-US" sz="2400" dirty="0">
              <a:uFillTx/>
            </a:endParaRPr>
          </a:p>
        </p:txBody>
      </p:sp>
      <p:pic>
        <p:nvPicPr>
          <p:cNvPr id="4" name="Picture 3" descr="A group of oranges in a pile  Description generated with very high confidenc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40000">
            <a:off x="557563" y="2706327"/>
            <a:ext cx="2641959" cy="1760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 descr="A slice of orange fruit  Description generated with high confidenc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89963">
            <a:off x="521302" y="608268"/>
            <a:ext cx="2395974" cy="15973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 descr="A picture containing fruit, oranges, food, citrus  Description generated with very high confidenc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3681">
            <a:off x="8780906" y="411602"/>
            <a:ext cx="2872016" cy="17716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TextBox 30"/>
          <p:cNvSpPr txBox="1">
            <a:spLocks/>
          </p:cNvSpPr>
          <p:nvPr/>
        </p:nvSpPr>
        <p:spPr>
          <a:xfrm>
            <a:off x="-153988" y="5599940"/>
            <a:ext cx="5333999" cy="166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>
              <a:uFillTx/>
            </a:endParaRPr>
          </a:p>
        </p:txBody>
      </p:sp>
      <p:pic>
        <p:nvPicPr>
          <p:cNvPr id="25" name="Picture 24" descr="A close up of a flower  Description generated with very high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9428">
            <a:off x="7223301" y="2695881"/>
            <a:ext cx="4360823" cy="2836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A cactus in a pink flower pot  Description generated with very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839" y="5129031"/>
            <a:ext cx="2089150" cy="1566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227012" y="-304800"/>
            <a:ext cx="11734800" cy="82176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br>
              <a:rPr lang="en-US" dirty="0">
                <a:uFillTx/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uFillTx/>
                <a:latin typeface="Calibri"/>
                <a:cs typeface="Calibri"/>
              </a:rPr>
              <a:t>– </a:t>
            </a:r>
            <a:br>
              <a:rPr lang="en-US" dirty="0">
                <a:uFillTx/>
                <a:latin typeface="Calibri" panose="020F0502020204030204" pitchFamily="34" charset="0"/>
              </a:rPr>
            </a:b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 SALES</a:t>
            </a:r>
          </a:p>
          <a:p>
            <a:pPr algn="ctr"/>
            <a:br>
              <a:rPr lang="en-US" sz="5400" dirty="0">
                <a:uFillTx/>
                <a:latin typeface="Ink Free" panose="03080402000500000000" pitchFamily="66" charset="0"/>
              </a:rPr>
            </a:br>
            <a:r>
              <a:rPr lang="en-US" sz="5400" b="1" dirty="0">
                <a:uFillTx/>
                <a:latin typeface="Ink Free" panose="03080402000500000000" pitchFamily="66" charset="0"/>
              </a:rPr>
              <a:t>Profit on flower sales – </a:t>
            </a:r>
            <a:br>
              <a:rPr lang="en-US" sz="5400" b="1" dirty="0">
                <a:uFillTx/>
                <a:latin typeface="Ink Free" panose="03080402000500000000" pitchFamily="66" charset="0"/>
              </a:rPr>
            </a:br>
            <a:r>
              <a:rPr lang="en-US" sz="5400" b="1" dirty="0">
                <a:uFillTx/>
                <a:latin typeface="Ink Free" panose="03080402000500000000" pitchFamily="66" charset="0"/>
              </a:rPr>
              <a:t>35 - 54%* </a:t>
            </a:r>
          </a:p>
          <a:p>
            <a:pPr algn="ctr"/>
            <a:endParaRPr lang="en-US" sz="5400" b="1" dirty="0">
              <a:uFillTx/>
              <a:latin typeface="Ink Free" panose="03080402000500000000" pitchFamily="66" charset="0"/>
            </a:endParaRPr>
          </a:p>
          <a:p>
            <a:pPr algn="ctr"/>
            <a:br>
              <a:rPr lang="en-US" b="1" dirty="0">
                <a:uFillTx/>
              </a:rPr>
            </a:br>
            <a:br>
              <a:rPr lang="en-US" dirty="0">
                <a:uFillTx/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  <a:uFillTx/>
              </a:rPr>
              <a:t>*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uFillTx/>
              </a:rPr>
              <a:t>A portion of the profits will go to the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en-US" sz="4000" dirty="0">
              <a:solidFill>
                <a:schemeClr val="accent6">
                  <a:lumMod val="75000"/>
                </a:schemeClr>
              </a:solidFill>
              <a:uFillTx/>
            </a:endParaRP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uFillTx/>
              </a:rPr>
              <a:t>General Bands Club Fund</a:t>
            </a:r>
          </a:p>
          <a:p>
            <a:br>
              <a:rPr lang="en-US" sz="4000" dirty="0">
                <a:solidFill>
                  <a:srgbClr val="FFC000"/>
                </a:solidFill>
                <a:uFillTx/>
              </a:rPr>
            </a:br>
            <a:endParaRPr lang="en-US" sz="4000" dirty="0">
              <a:solidFill>
                <a:srgbClr val="FFC000"/>
              </a:solidFill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/>
          </p:cNvSpPr>
          <p:nvPr/>
        </p:nvSpPr>
        <p:spPr>
          <a:xfrm>
            <a:off x="150811" y="304800"/>
            <a:ext cx="11887201" cy="103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u="sng" dirty="0">
                <a:solidFill>
                  <a:srgbClr val="4653B5"/>
                </a:solidFill>
                <a:uFillTx/>
                <a:latin typeface="Ink Free" panose="03080402000500000000" pitchFamily="66" charset="0"/>
              </a:rPr>
              <a:t>Flowers Picture Sheet</a:t>
            </a:r>
          </a:p>
        </p:txBody>
      </p:sp>
      <p:sp>
        <p:nvSpPr>
          <p:cNvPr id="8" name="Ribbon: Tilted Up 7"/>
          <p:cNvSpPr>
            <a:spLocks/>
          </p:cNvSpPr>
          <p:nvPr/>
        </p:nvSpPr>
        <p:spPr>
          <a:xfrm>
            <a:off x="150812" y="2209800"/>
            <a:ext cx="4722811" cy="2743200"/>
          </a:xfrm>
          <a:prstGeom prst="ribbon2">
            <a:avLst/>
          </a:prstGeom>
          <a:solidFill>
            <a:schemeClr val="accent5">
              <a:lumMod val="75000"/>
            </a:schemeClr>
          </a:solidFill>
          <a:ln>
            <a:miter lim="800000"/>
          </a:ln>
          <a:effectLst>
            <a:glow rad="228600">
              <a:schemeClr val="tx1"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uFillTx/>
              <a:latin typeface="Ink Free" panose="03080402000500000000" pitchFamily="66" charset="0"/>
            </a:endParaRPr>
          </a:p>
          <a:p>
            <a:pPr algn="ctr"/>
            <a:r>
              <a:rPr lang="en-US" sz="2800" b="1" dirty="0">
                <a:uFillTx/>
                <a:latin typeface="Ink Free" panose="03080402000500000000" pitchFamily="66" charset="0"/>
              </a:rPr>
              <a:t>Student prints this picture sheet from the Band Website</a:t>
            </a:r>
          </a:p>
          <a:p>
            <a:pPr algn="ctr"/>
            <a:endParaRPr lang="en-US" dirty="0">
              <a:uFillTx/>
            </a:endParaRPr>
          </a:p>
        </p:txBody>
      </p:sp>
      <p:pic>
        <p:nvPicPr>
          <p:cNvPr id="4" name="Picture 4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6CA28863-6525-681C-1F33-CE50B6C1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107" y="1449101"/>
            <a:ext cx="6005200" cy="46514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455612" y="408542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u="sng" dirty="0">
                <a:solidFill>
                  <a:srgbClr val="FFC000"/>
                </a:solidFill>
                <a:uFillTx/>
                <a:latin typeface="Ink Free" panose="03080402000500000000" pitchFamily="66" charset="0"/>
              </a:rPr>
              <a:t>Flowers Order Form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6627813" y="568493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5" name="Scroll: Vertical 4"/>
          <p:cNvSpPr>
            <a:spLocks/>
          </p:cNvSpPr>
          <p:nvPr/>
        </p:nvSpPr>
        <p:spPr>
          <a:xfrm>
            <a:off x="7389812" y="914400"/>
            <a:ext cx="3886199" cy="4495800"/>
          </a:xfrm>
          <a:prstGeom prst="verticalScroll">
            <a:avLst/>
          </a:prstGeom>
          <a:solidFill>
            <a:schemeClr val="accent5">
              <a:lumMod val="75000"/>
            </a:schemeClr>
          </a:solidFill>
          <a:ln>
            <a:miter lim="800000"/>
          </a:ln>
          <a:effectLst>
            <a:glow rad="228600">
              <a:schemeClr val="tx1"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uFillTx/>
                <a:latin typeface="Ink Free" panose="03080402000500000000" pitchFamily="66" charset="0"/>
              </a:rPr>
              <a:t>Keep This Form For Your Records</a:t>
            </a:r>
          </a:p>
          <a:p>
            <a:pPr algn="ctr"/>
            <a:endParaRPr lang="en-US" dirty="0">
              <a:uFillTx/>
            </a:endParaRPr>
          </a:p>
        </p:txBody>
      </p:sp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444D5E68-4F55-73B4-1198-65E28FF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71" y="1459152"/>
            <a:ext cx="6189959" cy="47316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8 Points 3"/>
          <p:cNvSpPr>
            <a:spLocks/>
          </p:cNvSpPr>
          <p:nvPr/>
        </p:nvSpPr>
        <p:spPr>
          <a:xfrm>
            <a:off x="6246812" y="1524000"/>
            <a:ext cx="5486400" cy="4800600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miter lim="800000"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uFillTx/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227011" y="0"/>
            <a:ext cx="11734801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Flowers Summary Sheet</a:t>
            </a:r>
          </a:p>
          <a:p>
            <a:br>
              <a:rPr lang="en-US" sz="6000" b="1" dirty="0">
                <a:solidFill>
                  <a:srgbClr val="FFC000"/>
                </a:solidFill>
                <a:uFillTx/>
                <a:latin typeface="Ink Free" panose="03080402000500000000" pitchFamily="66" charset="0"/>
              </a:rPr>
            </a:br>
            <a:endParaRPr lang="en-US" sz="6000" b="1" dirty="0">
              <a:solidFill>
                <a:srgbClr val="FFC000"/>
              </a:solidFill>
              <a:uFillTx/>
              <a:latin typeface="Ink Free" panose="03080402000500000000" pitchFamily="66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7161212" y="3046005"/>
            <a:ext cx="3810000" cy="29854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uFillTx/>
                <a:latin typeface="Ink Free"/>
              </a:rPr>
              <a:t>Turn in this form in the </a:t>
            </a:r>
            <a:r>
              <a:rPr lang="en-US" sz="3600" b="1" dirty="0">
                <a:latin typeface="Ink Free"/>
              </a:rPr>
              <a:t>white </a:t>
            </a:r>
            <a:r>
              <a:rPr lang="en-US" sz="3600" b="1" dirty="0">
                <a:uFillTx/>
                <a:latin typeface="Ink Free"/>
              </a:rPr>
              <a:t>envelope</a:t>
            </a:r>
          </a:p>
          <a:p>
            <a:br>
              <a:rPr lang="en-US" sz="4000" b="1" dirty="0">
                <a:uFillTx/>
                <a:latin typeface="Ink Free" panose="03080402000500000000" pitchFamily="66" charset="0"/>
              </a:rPr>
            </a:br>
            <a:endParaRPr lang="en-US" sz="4000" b="1" dirty="0">
              <a:uFillTx/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16F33-A07D-4029-8F4C-7744DFC2E435}"/>
              </a:ext>
            </a:extLst>
          </p:cNvPr>
          <p:cNvSpPr txBox="1"/>
          <p:nvPr/>
        </p:nvSpPr>
        <p:spPr>
          <a:xfrm rot="-1020000">
            <a:off x="1712584" y="4201324"/>
            <a:ext cx="3762148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C0C0C0"/>
                </a:highlight>
              </a:rPr>
              <a:t>This sheet is PINK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C0C0C0"/>
              </a:highlight>
              <a:uFillTx/>
            </a:endParaRPr>
          </a:p>
        </p:txBody>
      </p:sp>
      <p:pic>
        <p:nvPicPr>
          <p:cNvPr id="6" name="Picture 7" descr="Table&#10;&#10;Description automatically generated">
            <a:extLst>
              <a:ext uri="{FF2B5EF4-FFF2-40B4-BE49-F238E27FC236}">
                <a16:creationId xmlns:a16="http://schemas.microsoft.com/office/drawing/2014/main" id="{A76E530F-5CB0-B440-7384-D2BEDFC6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36" y="890061"/>
            <a:ext cx="4463780" cy="5817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150812" y="140257"/>
            <a:ext cx="11887200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0" b="1" i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Flower</a:t>
            </a:r>
            <a:r>
              <a:rPr lang="en-US" sz="8000" b="1" i="1" u="sng" dirty="0">
                <a:solidFill>
                  <a:schemeClr val="accent6">
                    <a:lumMod val="75000"/>
                  </a:schemeClr>
                </a:solidFill>
                <a:latin typeface="Ink Free"/>
              </a:rPr>
              <a:t>  </a:t>
            </a:r>
            <a:r>
              <a:rPr lang="en-US" sz="80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FillTx/>
                <a:latin typeface="Ink Free"/>
              </a:rPr>
              <a:t>$$$ </a:t>
            </a:r>
            <a:r>
              <a:rPr lang="en-US" sz="8000" b="1" i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Sold</a:t>
            </a:r>
            <a:r>
              <a:rPr lang="en-US" sz="8000" b="1" i="1" dirty="0">
                <a:solidFill>
                  <a:schemeClr val="accent6">
                    <a:lumMod val="75000"/>
                  </a:schemeClr>
                </a:solidFill>
                <a:uFillTx/>
                <a:latin typeface="Calibri"/>
                <a:cs typeface="Calibri"/>
              </a:rPr>
              <a:t> </a:t>
            </a:r>
            <a:endParaRPr lang="en-US" sz="8000">
              <a:solidFill>
                <a:schemeClr val="accent6">
                  <a:lumMod val="75000"/>
                </a:schemeClr>
              </a:solidFill>
              <a:uFillTx/>
              <a:latin typeface="Calibri"/>
              <a:cs typeface="Calibri"/>
            </a:endParaRPr>
          </a:p>
          <a:p>
            <a:pPr algn="ctr"/>
            <a:br>
              <a:rPr lang="en-US" sz="8000" dirty="0">
                <a:uFillTx/>
              </a:rPr>
            </a:br>
            <a:endParaRPr lang="en-US" sz="8000" dirty="0">
              <a:uFillTx/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5902693" y="2967335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FillTx/>
                <a:latin typeface="Ink Free" panose="03080402000500000000" pitchFamily="66" charset="0"/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uFillTx/>
            </a:endParaRPr>
          </a:p>
        </p:txBody>
      </p:sp>
      <p:sp>
        <p:nvSpPr>
          <p:cNvPr id="5" name="Ribbon: Curved and Tilted Down 4"/>
          <p:cNvSpPr>
            <a:spLocks/>
          </p:cNvSpPr>
          <p:nvPr/>
        </p:nvSpPr>
        <p:spPr>
          <a:xfrm>
            <a:off x="619871" y="1695120"/>
            <a:ext cx="7162799" cy="4535050"/>
          </a:xfrm>
          <a:prstGeom prst="ellipseRibbon">
            <a:avLst/>
          </a:prstGeom>
          <a:solidFill>
            <a:schemeClr val="accent5">
              <a:lumMod val="75000"/>
            </a:schemeClr>
          </a:solidFill>
          <a:ln>
            <a:miter lim="800000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486197" y="3079916"/>
            <a:ext cx="3884178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uFillTx/>
                <a:latin typeface="Ink Free"/>
              </a:rPr>
              <a:t>Flowers</a:t>
            </a:r>
            <a:r>
              <a:rPr lang="en-US" sz="3600" b="1" dirty="0">
                <a:latin typeface="Ink Free"/>
              </a:rPr>
              <a:t> </a:t>
            </a:r>
            <a:r>
              <a:rPr lang="en-US" sz="3600" b="1" dirty="0">
                <a:uFillTx/>
                <a:latin typeface="Ink Free"/>
              </a:rPr>
              <a:t>will</a:t>
            </a:r>
            <a:r>
              <a:rPr lang="en-US" sz="3600" b="1" dirty="0">
                <a:latin typeface="Ink Free"/>
              </a:rPr>
              <a:t> </a:t>
            </a:r>
            <a:r>
              <a:rPr lang="en-US" sz="3600" b="1" dirty="0">
                <a:uFillTx/>
                <a:latin typeface="Ink Free"/>
              </a:rPr>
              <a:t>be</a:t>
            </a:r>
            <a:r>
              <a:rPr lang="en-US" sz="3600" b="1" dirty="0">
                <a:latin typeface="Ink Free"/>
              </a:rPr>
              <a:t> </a:t>
            </a:r>
            <a:endParaRPr lang="en-US" dirty="0">
              <a:latin typeface="Corbel"/>
            </a:endParaRPr>
          </a:p>
          <a:p>
            <a:r>
              <a:rPr lang="en-US" sz="3600" b="1" dirty="0">
                <a:uFillTx/>
                <a:latin typeface="Ink Free"/>
              </a:rPr>
              <a:t>delivered</a:t>
            </a:r>
            <a:r>
              <a:rPr lang="en-US" sz="3600" b="1" dirty="0">
                <a:latin typeface="Ink Free"/>
              </a:rPr>
              <a:t> to the </a:t>
            </a:r>
            <a:endParaRPr lang="en-US" dirty="0">
              <a:latin typeface="Corbel"/>
            </a:endParaRPr>
          </a:p>
          <a:p>
            <a:r>
              <a:rPr lang="en-US" sz="3600" b="1" dirty="0">
                <a:uFillTx/>
                <a:latin typeface="Ink Free"/>
              </a:rPr>
              <a:t>Engineering</a:t>
            </a:r>
            <a:r>
              <a:rPr lang="en-US" sz="3600" b="1" dirty="0">
                <a:latin typeface="Ink Free"/>
              </a:rPr>
              <a:t> Room</a:t>
            </a:r>
            <a:endParaRPr lang="en-US" dirty="0">
              <a:latin typeface="Corbel"/>
            </a:endParaRPr>
          </a:p>
          <a:p>
            <a:r>
              <a:rPr lang="en-US" sz="3600" b="1" dirty="0">
                <a:latin typeface="Ink Free"/>
              </a:rPr>
              <a:t>at</a:t>
            </a:r>
            <a:r>
              <a:rPr lang="en-US" sz="3600" b="1" dirty="0">
                <a:uFillTx/>
                <a:latin typeface="Ink Free"/>
              </a:rPr>
              <a:t> the school on</a:t>
            </a:r>
            <a:r>
              <a:rPr lang="en-US" sz="3600" b="1" dirty="0">
                <a:latin typeface="Ink Free"/>
              </a:rPr>
              <a:t> </a:t>
            </a:r>
            <a:endParaRPr lang="en-US">
              <a:uFillTx/>
              <a:latin typeface="Corbel"/>
            </a:endParaRPr>
          </a:p>
          <a:p>
            <a:r>
              <a:rPr lang="en-US" sz="3600" b="1" dirty="0">
                <a:latin typeface="Ink Free"/>
              </a:rPr>
              <a:t>Thursday</a:t>
            </a:r>
            <a:r>
              <a:rPr lang="en-US" sz="3600" b="1" dirty="0">
                <a:uFillTx/>
                <a:latin typeface="Ink Free"/>
              </a:rPr>
              <a:t>, Dec </a:t>
            </a:r>
            <a:r>
              <a:rPr lang="en-US" sz="3600" b="1" dirty="0">
                <a:latin typeface="Ink Free"/>
              </a:rPr>
              <a:t>8</a:t>
            </a:r>
            <a:endParaRPr lang="en-US" sz="3600" b="1" dirty="0">
              <a:uFillTx/>
              <a:latin typeface="Ink Free"/>
            </a:endParaRP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pic>
        <p:nvPicPr>
          <p:cNvPr id="9" name="Picture 9" descr="Text, letter&#10;&#10;Description automatically generated">
            <a:extLst>
              <a:ext uri="{FF2B5EF4-FFF2-40B4-BE49-F238E27FC236}">
                <a16:creationId xmlns:a16="http://schemas.microsoft.com/office/drawing/2014/main" id="{A334C83E-D7DC-4424-85F9-55041EF7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283" y="1392992"/>
            <a:ext cx="3439687" cy="51384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CB6121-5F70-4C7C-A129-A009232A9FE3}"/>
              </a:ext>
            </a:extLst>
          </p:cNvPr>
          <p:cNvSpPr/>
          <p:nvPr/>
        </p:nvSpPr>
        <p:spPr>
          <a:xfrm>
            <a:off x="9181645" y="3496483"/>
            <a:ext cx="1861062" cy="236624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>
          <a:xfrm>
            <a:off x="1141412" y="304800"/>
            <a:ext cx="10210800" cy="54168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0" b="1" u="sng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FRUIT SALES</a:t>
            </a:r>
            <a:br>
              <a:rPr lang="en-US" sz="8000" b="1" dirty="0">
                <a:solidFill>
                  <a:schemeClr val="accent6">
                    <a:lumMod val="75000"/>
                  </a:schemeClr>
                </a:solidFill>
                <a:uFillTx/>
                <a:latin typeface="Ink Free" panose="03080402000500000000" pitchFamily="66" charset="0"/>
              </a:rPr>
            </a:br>
            <a:r>
              <a:rPr lang="en-US" sz="5400" b="1" dirty="0">
                <a:uFillTx/>
                <a:latin typeface="Ink Free"/>
              </a:rPr>
              <a:t>Profit on Local Delivery Sales:</a:t>
            </a:r>
            <a:br>
              <a:rPr lang="en-US" sz="4400" b="1" dirty="0">
                <a:uFillTx/>
                <a:latin typeface="Ink Free" panose="03080402000500000000" pitchFamily="66" charset="0"/>
              </a:rPr>
            </a:br>
            <a:r>
              <a:rPr lang="en-US" sz="3600" b="1" dirty="0">
                <a:uFillTx/>
                <a:latin typeface="Ink Free"/>
              </a:rPr>
              <a:t>approximately </a:t>
            </a:r>
            <a:r>
              <a:rPr lang="en-US" sz="6000" b="1" dirty="0">
                <a:uFillTx/>
                <a:latin typeface="Ink Free"/>
              </a:rPr>
              <a:t>40%* </a:t>
            </a:r>
            <a:r>
              <a:rPr lang="en-US" b="1" dirty="0">
                <a:uFillTx/>
                <a:latin typeface="Ink Free"/>
              </a:rPr>
              <a:t>.</a:t>
            </a:r>
          </a:p>
          <a:p>
            <a:pPr algn="ctr"/>
            <a:endParaRPr lang="en-US" dirty="0">
              <a:uFillTx/>
            </a:endParaRPr>
          </a:p>
          <a:p>
            <a:pPr algn="ctr"/>
            <a:r>
              <a:rPr lang="en-US" sz="5400" b="1" dirty="0">
                <a:uFillTx/>
                <a:latin typeface="Ink Free" panose="03080402000500000000" pitchFamily="66" charset="0"/>
              </a:rPr>
              <a:t>Profit on Direct Ship Gift Items:</a:t>
            </a:r>
          </a:p>
          <a:p>
            <a:pPr algn="ctr"/>
            <a:r>
              <a:rPr lang="en-US" sz="4400" b="1" dirty="0">
                <a:latin typeface="Ink Free"/>
              </a:rPr>
              <a:t>$10.00 per box sold*</a:t>
            </a:r>
            <a:endParaRPr lang="en-US" b="1" dirty="0">
              <a:uFillTx/>
              <a:latin typeface="Ink Free" panose="03080402000500000000" pitchFamily="66" charset="0"/>
            </a:endParaRP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2398712" y="5354082"/>
            <a:ext cx="7696199" cy="18774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uFillTx/>
                <a:latin typeface="Ink Free"/>
              </a:rPr>
              <a:t>* A portion of the profits will go to the General Bands Club Fund</a:t>
            </a:r>
          </a:p>
          <a:p>
            <a:br>
              <a:rPr lang="en-US" dirty="0">
                <a:uFillTx/>
              </a:rPr>
            </a:br>
            <a:endParaRPr lang="en-US" dirty="0">
              <a:uFillTx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  <a:tint val="65000"/>
              </a:schemeClr>
              <a:schemeClr val="phClr">
                <a:shade val="12000"/>
                <a:satMod val="240000"/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>
            <a:uFillTx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>
            <a:uFillTx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640</TotalTime>
  <Words>353</Words>
  <Application>Microsoft Office PowerPoint</Application>
  <PresentationFormat>Custom</PresentationFormat>
  <Paragraphs>131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Chalkboard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 AND FLOWER FUNDRAISER - 2019</dc:title>
  <dc:creator>Pam Greer</dc:creator>
  <cp:lastModifiedBy>Pam Greer</cp:lastModifiedBy>
  <cp:revision>815</cp:revision>
  <dcterms:created xsi:type="dcterms:W3CDTF">2019-10-14T15:59:23Z</dcterms:created>
  <dcterms:modified xsi:type="dcterms:W3CDTF">2022-10-15T15:06:07Z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0x010100031A3ED3EEA8364BAECFDB5959EC04A3</vt:lpwstr>
  </property>
</Properties>
</file>